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Arvo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rvo-bold.fntdata"/><Relationship Id="rId21" Type="http://schemas.openxmlformats.org/officeDocument/2006/relationships/font" Target="fonts/Arvo-regular.fntdata"/><Relationship Id="rId24" Type="http://schemas.openxmlformats.org/officeDocument/2006/relationships/font" Target="fonts/Arvo-boldItalic.fntdata"/><Relationship Id="rId23" Type="http://schemas.openxmlformats.org/officeDocument/2006/relationships/font" Target="fonts/Arv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Claudio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f6395d33b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f6395d33b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Jose Pablo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f6395d33b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f6395d33b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Jose Pablo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6395d33b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6395d33b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Jose Pablo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f6395d33b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f6395d33b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Jose Pablo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f6395d33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f6395d33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>
                <a:solidFill>
                  <a:schemeClr val="dk1"/>
                </a:solidFill>
              </a:rPr>
              <a:t>Jose Pablo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f6395d33b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f6395d33b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f5d79e6b1d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f5d79e6b1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Claudio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5d79e6b1d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f5d79e6b1d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Claudio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5d79e6b1d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f5d79e6b1d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Jordan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5d79e6b1d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f5d79e6b1d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Jordan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f5d79e6b1d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f5d79e6b1d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Jordan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f5d79e6b1d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f5d79e6b1d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Vicente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f5d79e6b1d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f5d79e6b1d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Vicente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f60a9e581b_2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f60a9e581b_2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Jose Pablo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0" y="0"/>
            <a:ext cx="7543800" cy="5143500"/>
          </a:xfrm>
          <a:custGeom>
            <a:rect b="b" l="l" r="r" t="t"/>
            <a:pathLst>
              <a:path extrusionOk="0" h="6858000" w="10058400">
                <a:moveTo>
                  <a:pt x="8494919" y="0"/>
                </a:moveTo>
                <a:lnTo>
                  <a:pt x="9660112" y="0"/>
                </a:lnTo>
                <a:lnTo>
                  <a:pt x="7355681" y="2424112"/>
                </a:lnTo>
                <a:lnTo>
                  <a:pt x="7362167" y="2410312"/>
                </a:lnTo>
                <a:lnTo>
                  <a:pt x="7338441" y="2435201"/>
                </a:lnTo>
                <a:lnTo>
                  <a:pt x="10058400" y="6041366"/>
                </a:lnTo>
                <a:lnTo>
                  <a:pt x="9573175" y="6858000"/>
                </a:lnTo>
                <a:lnTo>
                  <a:pt x="0" y="6858000"/>
                </a:lnTo>
                <a:lnTo>
                  <a:pt x="0" y="1"/>
                </a:lnTo>
                <a:lnTo>
                  <a:pt x="8494919" y="1"/>
                </a:lnTo>
                <a:close/>
              </a:path>
            </a:pathLst>
          </a:custGeom>
          <a:gradFill>
            <a:gsLst>
              <a:gs pos="0">
                <a:srgbClr val="338088"/>
              </a:gs>
              <a:gs pos="48000">
                <a:srgbClr val="5CB7C1"/>
              </a:gs>
              <a:gs pos="100000">
                <a:srgbClr val="9AD2D8"/>
              </a:gs>
            </a:gsLst>
            <a:lin ang="0" scaled="0"/>
          </a:gra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57250" y="0"/>
            <a:ext cx="7208514" cy="5152086"/>
          </a:xfrm>
          <a:custGeom>
            <a:rect b="b" l="l" r="r" t="t"/>
            <a:pathLst>
              <a:path extrusionOk="0" h="21600" w="21600">
                <a:moveTo>
                  <a:pt x="21469" y="12299"/>
                </a:moveTo>
                <a:cubicBezTo>
                  <a:pt x="21446" y="12299"/>
                  <a:pt x="21426" y="12307"/>
                  <a:pt x="21409" y="12319"/>
                </a:cubicBezTo>
                <a:lnTo>
                  <a:pt x="18546" y="6210"/>
                </a:lnTo>
                <a:cubicBezTo>
                  <a:pt x="18575" y="6174"/>
                  <a:pt x="18595" y="6126"/>
                  <a:pt x="18595" y="6066"/>
                </a:cubicBezTo>
                <a:cubicBezTo>
                  <a:pt x="18595" y="5978"/>
                  <a:pt x="18552" y="5910"/>
                  <a:pt x="18495" y="5886"/>
                </a:cubicBezTo>
                <a:lnTo>
                  <a:pt x="19125" y="72"/>
                </a:lnTo>
                <a:lnTo>
                  <a:pt x="19111" y="68"/>
                </a:lnTo>
                <a:lnTo>
                  <a:pt x="19100" y="56"/>
                </a:lnTo>
                <a:lnTo>
                  <a:pt x="14005" y="7547"/>
                </a:lnTo>
                <a:cubicBezTo>
                  <a:pt x="13985" y="7527"/>
                  <a:pt x="13962" y="7511"/>
                  <a:pt x="13937" y="7511"/>
                </a:cubicBezTo>
                <a:lnTo>
                  <a:pt x="13791" y="40"/>
                </a:lnTo>
                <a:lnTo>
                  <a:pt x="13791" y="0"/>
                </a:lnTo>
                <a:lnTo>
                  <a:pt x="9313" y="4680"/>
                </a:lnTo>
                <a:cubicBezTo>
                  <a:pt x="9290" y="4644"/>
                  <a:pt x="9256" y="4620"/>
                  <a:pt x="9216" y="4620"/>
                </a:cubicBezTo>
                <a:cubicBezTo>
                  <a:pt x="9196" y="4620"/>
                  <a:pt x="9176" y="4628"/>
                  <a:pt x="9159" y="4640"/>
                </a:cubicBezTo>
                <a:lnTo>
                  <a:pt x="7135" y="32"/>
                </a:lnTo>
                <a:lnTo>
                  <a:pt x="7110" y="52"/>
                </a:lnTo>
                <a:lnTo>
                  <a:pt x="9136" y="4660"/>
                </a:lnTo>
                <a:cubicBezTo>
                  <a:pt x="9105" y="4692"/>
                  <a:pt x="9085" y="4748"/>
                  <a:pt x="9085" y="4808"/>
                </a:cubicBezTo>
                <a:cubicBezTo>
                  <a:pt x="9085" y="4816"/>
                  <a:pt x="9085" y="4824"/>
                  <a:pt x="9088" y="4832"/>
                </a:cubicBezTo>
                <a:lnTo>
                  <a:pt x="4995" y="6246"/>
                </a:lnTo>
                <a:cubicBezTo>
                  <a:pt x="4992" y="6150"/>
                  <a:pt x="4935" y="6070"/>
                  <a:pt x="4866" y="6070"/>
                </a:cubicBezTo>
                <a:lnTo>
                  <a:pt x="4504" y="36"/>
                </a:lnTo>
                <a:lnTo>
                  <a:pt x="4475" y="40"/>
                </a:lnTo>
                <a:lnTo>
                  <a:pt x="4838" y="6074"/>
                </a:lnTo>
                <a:cubicBezTo>
                  <a:pt x="4778" y="6090"/>
                  <a:pt x="4729" y="6166"/>
                  <a:pt x="4729" y="6258"/>
                </a:cubicBezTo>
                <a:cubicBezTo>
                  <a:pt x="4729" y="6282"/>
                  <a:pt x="4732" y="6305"/>
                  <a:pt x="4741" y="6329"/>
                </a:cubicBezTo>
                <a:lnTo>
                  <a:pt x="2440" y="6956"/>
                </a:lnTo>
                <a:cubicBezTo>
                  <a:pt x="2429" y="6904"/>
                  <a:pt x="2403" y="6865"/>
                  <a:pt x="2369" y="6841"/>
                </a:cubicBezTo>
                <a:lnTo>
                  <a:pt x="3919" y="40"/>
                </a:lnTo>
                <a:lnTo>
                  <a:pt x="3890" y="28"/>
                </a:lnTo>
                <a:lnTo>
                  <a:pt x="2340" y="6829"/>
                </a:lnTo>
                <a:cubicBezTo>
                  <a:pt x="2332" y="6825"/>
                  <a:pt x="2323" y="6825"/>
                  <a:pt x="2315" y="6825"/>
                </a:cubicBezTo>
                <a:cubicBezTo>
                  <a:pt x="2300" y="6825"/>
                  <a:pt x="2286" y="6829"/>
                  <a:pt x="2272" y="6837"/>
                </a:cubicBezTo>
                <a:lnTo>
                  <a:pt x="26" y="16"/>
                </a:lnTo>
                <a:lnTo>
                  <a:pt x="0" y="32"/>
                </a:lnTo>
                <a:lnTo>
                  <a:pt x="2246" y="6853"/>
                </a:lnTo>
                <a:cubicBezTo>
                  <a:pt x="2206" y="6885"/>
                  <a:pt x="2181" y="6944"/>
                  <a:pt x="2181" y="7012"/>
                </a:cubicBezTo>
                <a:cubicBezTo>
                  <a:pt x="2181" y="7116"/>
                  <a:pt x="2240" y="7196"/>
                  <a:pt x="2312" y="7196"/>
                </a:cubicBezTo>
                <a:cubicBezTo>
                  <a:pt x="2383" y="7196"/>
                  <a:pt x="2443" y="7112"/>
                  <a:pt x="2443" y="7012"/>
                </a:cubicBezTo>
                <a:cubicBezTo>
                  <a:pt x="2443" y="7008"/>
                  <a:pt x="2443" y="7000"/>
                  <a:pt x="2443" y="6996"/>
                </a:cubicBezTo>
                <a:lnTo>
                  <a:pt x="4752" y="6361"/>
                </a:lnTo>
                <a:cubicBezTo>
                  <a:pt x="4775" y="6409"/>
                  <a:pt x="4815" y="6437"/>
                  <a:pt x="4861" y="6437"/>
                </a:cubicBezTo>
                <a:cubicBezTo>
                  <a:pt x="4872" y="6437"/>
                  <a:pt x="4883" y="6433"/>
                  <a:pt x="4892" y="6429"/>
                </a:cubicBezTo>
                <a:lnTo>
                  <a:pt x="7178" y="12655"/>
                </a:lnTo>
                <a:cubicBezTo>
                  <a:pt x="7144" y="12687"/>
                  <a:pt x="7124" y="12743"/>
                  <a:pt x="7124" y="12803"/>
                </a:cubicBezTo>
                <a:cubicBezTo>
                  <a:pt x="7124" y="12906"/>
                  <a:pt x="7184" y="12986"/>
                  <a:pt x="7255" y="12986"/>
                </a:cubicBezTo>
                <a:cubicBezTo>
                  <a:pt x="7329" y="12986"/>
                  <a:pt x="7386" y="12902"/>
                  <a:pt x="7386" y="12803"/>
                </a:cubicBezTo>
                <a:lnTo>
                  <a:pt x="11003" y="12311"/>
                </a:lnTo>
                <a:cubicBezTo>
                  <a:pt x="11008" y="12403"/>
                  <a:pt x="11065" y="12479"/>
                  <a:pt x="11134" y="12479"/>
                </a:cubicBezTo>
                <a:cubicBezTo>
                  <a:pt x="11145" y="12479"/>
                  <a:pt x="11157" y="12475"/>
                  <a:pt x="11165" y="12475"/>
                </a:cubicBezTo>
                <a:lnTo>
                  <a:pt x="13303" y="21588"/>
                </a:lnTo>
                <a:lnTo>
                  <a:pt x="13332" y="21576"/>
                </a:lnTo>
                <a:lnTo>
                  <a:pt x="11197" y="12463"/>
                </a:lnTo>
                <a:cubicBezTo>
                  <a:pt x="11220" y="12447"/>
                  <a:pt x="11240" y="12419"/>
                  <a:pt x="11254" y="12387"/>
                </a:cubicBezTo>
                <a:lnTo>
                  <a:pt x="19908" y="18944"/>
                </a:lnTo>
                <a:cubicBezTo>
                  <a:pt x="19905" y="18960"/>
                  <a:pt x="19902" y="18980"/>
                  <a:pt x="19902" y="19000"/>
                </a:cubicBezTo>
                <a:cubicBezTo>
                  <a:pt x="19902" y="19032"/>
                  <a:pt x="19908" y="19060"/>
                  <a:pt x="19919" y="19088"/>
                </a:cubicBezTo>
                <a:lnTo>
                  <a:pt x="16742" y="21564"/>
                </a:lnTo>
                <a:lnTo>
                  <a:pt x="16757" y="21600"/>
                </a:lnTo>
                <a:lnTo>
                  <a:pt x="19933" y="19120"/>
                </a:lnTo>
                <a:cubicBezTo>
                  <a:pt x="19942" y="19132"/>
                  <a:pt x="19950" y="19144"/>
                  <a:pt x="19959" y="19156"/>
                </a:cubicBezTo>
                <a:lnTo>
                  <a:pt x="18931" y="21572"/>
                </a:lnTo>
                <a:lnTo>
                  <a:pt x="18957" y="21592"/>
                </a:lnTo>
                <a:lnTo>
                  <a:pt x="19985" y="19172"/>
                </a:lnTo>
                <a:cubicBezTo>
                  <a:pt x="19999" y="19180"/>
                  <a:pt x="20016" y="19184"/>
                  <a:pt x="20033" y="19184"/>
                </a:cubicBezTo>
                <a:lnTo>
                  <a:pt x="20033" y="19184"/>
                </a:lnTo>
                <a:lnTo>
                  <a:pt x="20047" y="19188"/>
                </a:lnTo>
                <a:lnTo>
                  <a:pt x="20050" y="19180"/>
                </a:lnTo>
                <a:cubicBezTo>
                  <a:pt x="20116" y="19168"/>
                  <a:pt x="20167" y="19092"/>
                  <a:pt x="20167" y="18996"/>
                </a:cubicBezTo>
                <a:cubicBezTo>
                  <a:pt x="20167" y="18940"/>
                  <a:pt x="20147" y="18889"/>
                  <a:pt x="20119" y="18857"/>
                </a:cubicBezTo>
                <a:lnTo>
                  <a:pt x="21446" y="12663"/>
                </a:lnTo>
                <a:cubicBezTo>
                  <a:pt x="21454" y="12667"/>
                  <a:pt x="21463" y="12667"/>
                  <a:pt x="21469" y="12667"/>
                </a:cubicBezTo>
                <a:cubicBezTo>
                  <a:pt x="21543" y="12667"/>
                  <a:pt x="21600" y="12583"/>
                  <a:pt x="21600" y="12483"/>
                </a:cubicBezTo>
                <a:cubicBezTo>
                  <a:pt x="21600" y="12383"/>
                  <a:pt x="21540" y="12299"/>
                  <a:pt x="21469" y="12299"/>
                </a:cubicBezTo>
                <a:close/>
                <a:moveTo>
                  <a:pt x="21383" y="12339"/>
                </a:moveTo>
                <a:cubicBezTo>
                  <a:pt x="21372" y="12351"/>
                  <a:pt x="21360" y="12367"/>
                  <a:pt x="21355" y="12387"/>
                </a:cubicBezTo>
                <a:lnTo>
                  <a:pt x="14048" y="7751"/>
                </a:lnTo>
                <a:cubicBezTo>
                  <a:pt x="14054" y="7731"/>
                  <a:pt x="14057" y="7715"/>
                  <a:pt x="14057" y="7695"/>
                </a:cubicBezTo>
                <a:cubicBezTo>
                  <a:pt x="14057" y="7687"/>
                  <a:pt x="14057" y="7679"/>
                  <a:pt x="14054" y="7667"/>
                </a:cubicBezTo>
                <a:lnTo>
                  <a:pt x="18338" y="6130"/>
                </a:lnTo>
                <a:cubicBezTo>
                  <a:pt x="18358" y="6202"/>
                  <a:pt x="18403" y="6250"/>
                  <a:pt x="18460" y="6250"/>
                </a:cubicBezTo>
                <a:cubicBezTo>
                  <a:pt x="18483" y="6250"/>
                  <a:pt x="18503" y="6242"/>
                  <a:pt x="18520" y="6230"/>
                </a:cubicBezTo>
                <a:lnTo>
                  <a:pt x="21383" y="12339"/>
                </a:lnTo>
                <a:close/>
                <a:moveTo>
                  <a:pt x="11137" y="12112"/>
                </a:moveTo>
                <a:cubicBezTo>
                  <a:pt x="11068" y="12112"/>
                  <a:pt x="11014" y="12184"/>
                  <a:pt x="11005" y="12276"/>
                </a:cubicBezTo>
                <a:lnTo>
                  <a:pt x="7386" y="12767"/>
                </a:lnTo>
                <a:cubicBezTo>
                  <a:pt x="7378" y="12707"/>
                  <a:pt x="7347" y="12655"/>
                  <a:pt x="7307" y="12635"/>
                </a:cubicBezTo>
                <a:lnTo>
                  <a:pt x="9187" y="4988"/>
                </a:lnTo>
                <a:cubicBezTo>
                  <a:pt x="9196" y="4992"/>
                  <a:pt x="9207" y="4992"/>
                  <a:pt x="9216" y="4992"/>
                </a:cubicBezTo>
                <a:cubicBezTo>
                  <a:pt x="9264" y="4992"/>
                  <a:pt x="9307" y="4956"/>
                  <a:pt x="9330" y="4900"/>
                </a:cubicBezTo>
                <a:lnTo>
                  <a:pt x="13797" y="7639"/>
                </a:lnTo>
                <a:cubicBezTo>
                  <a:pt x="13794" y="7655"/>
                  <a:pt x="13791" y="7675"/>
                  <a:pt x="13791" y="7695"/>
                </a:cubicBezTo>
                <a:cubicBezTo>
                  <a:pt x="13791" y="7743"/>
                  <a:pt x="13805" y="7791"/>
                  <a:pt x="13828" y="7823"/>
                </a:cubicBezTo>
                <a:lnTo>
                  <a:pt x="11205" y="12140"/>
                </a:lnTo>
                <a:cubicBezTo>
                  <a:pt x="11182" y="12124"/>
                  <a:pt x="11162" y="12112"/>
                  <a:pt x="11137" y="12112"/>
                </a:cubicBezTo>
                <a:close/>
                <a:moveTo>
                  <a:pt x="18460" y="5878"/>
                </a:moveTo>
                <a:cubicBezTo>
                  <a:pt x="18386" y="5878"/>
                  <a:pt x="18329" y="5962"/>
                  <a:pt x="18329" y="6062"/>
                </a:cubicBezTo>
                <a:cubicBezTo>
                  <a:pt x="18329" y="6070"/>
                  <a:pt x="18329" y="6078"/>
                  <a:pt x="18332" y="6090"/>
                </a:cubicBezTo>
                <a:lnTo>
                  <a:pt x="14048" y="7627"/>
                </a:lnTo>
                <a:cubicBezTo>
                  <a:pt x="14042" y="7607"/>
                  <a:pt x="14034" y="7587"/>
                  <a:pt x="14025" y="7571"/>
                </a:cubicBezTo>
                <a:lnTo>
                  <a:pt x="19091" y="128"/>
                </a:lnTo>
                <a:lnTo>
                  <a:pt x="18466" y="5878"/>
                </a:lnTo>
                <a:cubicBezTo>
                  <a:pt x="18466" y="5878"/>
                  <a:pt x="18463" y="5878"/>
                  <a:pt x="18460" y="5878"/>
                </a:cubicBezTo>
                <a:close/>
                <a:moveTo>
                  <a:pt x="13763" y="80"/>
                </a:moveTo>
                <a:lnTo>
                  <a:pt x="13905" y="7511"/>
                </a:lnTo>
                <a:cubicBezTo>
                  <a:pt x="13862" y="7519"/>
                  <a:pt x="13828" y="7555"/>
                  <a:pt x="13808" y="7603"/>
                </a:cubicBezTo>
                <a:lnTo>
                  <a:pt x="9342" y="4864"/>
                </a:lnTo>
                <a:cubicBezTo>
                  <a:pt x="9344" y="4848"/>
                  <a:pt x="9347" y="4828"/>
                  <a:pt x="9347" y="4808"/>
                </a:cubicBezTo>
                <a:cubicBezTo>
                  <a:pt x="9347" y="4772"/>
                  <a:pt x="9339" y="4740"/>
                  <a:pt x="9327" y="4712"/>
                </a:cubicBezTo>
                <a:lnTo>
                  <a:pt x="13763" y="80"/>
                </a:lnTo>
                <a:close/>
                <a:moveTo>
                  <a:pt x="4921" y="6413"/>
                </a:moveTo>
                <a:cubicBezTo>
                  <a:pt x="4958" y="6389"/>
                  <a:pt x="4983" y="6341"/>
                  <a:pt x="4992" y="6282"/>
                </a:cubicBezTo>
                <a:lnTo>
                  <a:pt x="9093" y="4868"/>
                </a:lnTo>
                <a:cubicBezTo>
                  <a:pt x="9105" y="4916"/>
                  <a:pt x="9130" y="4952"/>
                  <a:pt x="9162" y="4972"/>
                </a:cubicBezTo>
                <a:lnTo>
                  <a:pt x="7281" y="12623"/>
                </a:lnTo>
                <a:cubicBezTo>
                  <a:pt x="7272" y="12623"/>
                  <a:pt x="7267" y="12619"/>
                  <a:pt x="7258" y="12619"/>
                </a:cubicBezTo>
                <a:cubicBezTo>
                  <a:pt x="7238" y="12619"/>
                  <a:pt x="7221" y="12623"/>
                  <a:pt x="7204" y="12635"/>
                </a:cubicBezTo>
                <a:lnTo>
                  <a:pt x="4921" y="6413"/>
                </a:lnTo>
                <a:close/>
                <a:moveTo>
                  <a:pt x="11262" y="12351"/>
                </a:moveTo>
                <a:cubicBezTo>
                  <a:pt x="11265" y="12335"/>
                  <a:pt x="11268" y="12315"/>
                  <a:pt x="11268" y="12299"/>
                </a:cubicBezTo>
                <a:cubicBezTo>
                  <a:pt x="11268" y="12244"/>
                  <a:pt x="11251" y="12196"/>
                  <a:pt x="11225" y="12164"/>
                </a:cubicBezTo>
                <a:lnTo>
                  <a:pt x="13848" y="7851"/>
                </a:lnTo>
                <a:cubicBezTo>
                  <a:pt x="13868" y="7871"/>
                  <a:pt x="13894" y="7883"/>
                  <a:pt x="13922" y="7883"/>
                </a:cubicBezTo>
                <a:cubicBezTo>
                  <a:pt x="13948" y="7883"/>
                  <a:pt x="13971" y="7871"/>
                  <a:pt x="13991" y="7855"/>
                </a:cubicBezTo>
                <a:lnTo>
                  <a:pt x="19936" y="18877"/>
                </a:lnTo>
                <a:cubicBezTo>
                  <a:pt x="19927" y="18889"/>
                  <a:pt x="19922" y="18900"/>
                  <a:pt x="19919" y="18912"/>
                </a:cubicBezTo>
                <a:lnTo>
                  <a:pt x="11262" y="12351"/>
                </a:lnTo>
                <a:close/>
                <a:moveTo>
                  <a:pt x="20093" y="18837"/>
                </a:moveTo>
                <a:cubicBezTo>
                  <a:pt x="20076" y="18825"/>
                  <a:pt x="20056" y="18817"/>
                  <a:pt x="20033" y="18817"/>
                </a:cubicBezTo>
                <a:cubicBezTo>
                  <a:pt x="20005" y="18817"/>
                  <a:pt x="19979" y="18829"/>
                  <a:pt x="19959" y="18849"/>
                </a:cubicBezTo>
                <a:lnTo>
                  <a:pt x="14014" y="7831"/>
                </a:lnTo>
                <a:cubicBezTo>
                  <a:pt x="14022" y="7819"/>
                  <a:pt x="14031" y="7807"/>
                  <a:pt x="14037" y="7791"/>
                </a:cubicBezTo>
                <a:lnTo>
                  <a:pt x="21343" y="12427"/>
                </a:lnTo>
                <a:cubicBezTo>
                  <a:pt x="21337" y="12447"/>
                  <a:pt x="21335" y="12463"/>
                  <a:pt x="21335" y="12483"/>
                </a:cubicBezTo>
                <a:cubicBezTo>
                  <a:pt x="21335" y="12559"/>
                  <a:pt x="21369" y="12627"/>
                  <a:pt x="21414" y="12655"/>
                </a:cubicBezTo>
                <a:lnTo>
                  <a:pt x="20093" y="1883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 txBox="1"/>
          <p:nvPr>
            <p:ph type="ctrTitle"/>
          </p:nvPr>
        </p:nvSpPr>
        <p:spPr>
          <a:xfrm>
            <a:off x="628650" y="3259375"/>
            <a:ext cx="4104900" cy="115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628650" y="4515029"/>
            <a:ext cx="4104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24163"/>
              </a:buClr>
              <a:buSzPts val="1800"/>
              <a:buNone/>
              <a:defRPr sz="1800">
                <a:solidFill>
                  <a:srgbClr val="124163"/>
                </a:solidFill>
              </a:defRPr>
            </a:lvl1pPr>
            <a:lvl2pPr lvl="1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>
              <a:buNone/>
              <a:defRPr sz="1300">
                <a:solidFill>
                  <a:schemeClr val="lt1"/>
                </a:solidFill>
              </a:defRPr>
            </a:lvl1pPr>
            <a:lvl2pPr lvl="1">
              <a:buNone/>
              <a:defRPr sz="1300">
                <a:solidFill>
                  <a:schemeClr val="lt1"/>
                </a:solidFill>
              </a:defRPr>
            </a:lvl2pPr>
            <a:lvl3pPr lvl="2">
              <a:buNone/>
              <a:defRPr sz="1300">
                <a:solidFill>
                  <a:schemeClr val="lt1"/>
                </a:solidFill>
              </a:defRPr>
            </a:lvl3pPr>
            <a:lvl4pPr lvl="3">
              <a:buNone/>
              <a:defRPr sz="1300">
                <a:solidFill>
                  <a:schemeClr val="lt1"/>
                </a:solidFill>
              </a:defRPr>
            </a:lvl4pPr>
            <a:lvl5pPr lvl="4">
              <a:buNone/>
              <a:defRPr sz="1300">
                <a:solidFill>
                  <a:schemeClr val="lt1"/>
                </a:solidFill>
              </a:defRPr>
            </a:lvl5pPr>
            <a:lvl6pPr lvl="5">
              <a:buNone/>
              <a:defRPr sz="1300">
                <a:solidFill>
                  <a:schemeClr val="lt1"/>
                </a:solidFill>
              </a:defRPr>
            </a:lvl6pPr>
            <a:lvl7pPr lvl="6">
              <a:buNone/>
              <a:defRPr sz="1300">
                <a:solidFill>
                  <a:schemeClr val="lt1"/>
                </a:solidFill>
              </a:defRPr>
            </a:lvl7pPr>
            <a:lvl8pPr lvl="7">
              <a:buNone/>
              <a:defRPr sz="1300">
                <a:solidFill>
                  <a:schemeClr val="lt1"/>
                </a:solidFill>
              </a:defRPr>
            </a:lvl8pPr>
            <a:lvl9pPr lvl="8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1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50" name="Google Shape;150;p11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51" name="Google Shape;151;p1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1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9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53" name="Google Shape;1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 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6674298" y="-24494"/>
            <a:ext cx="2486012" cy="2899395"/>
            <a:chOff x="26934885" y="2924628"/>
            <a:chExt cx="3314682" cy="3865860"/>
          </a:xfrm>
        </p:grpSpPr>
        <p:sp>
          <p:nvSpPr>
            <p:cNvPr id="24" name="Google Shape;24;p3"/>
            <p:cNvSpPr/>
            <p:nvPr/>
          </p:nvSpPr>
          <p:spPr>
            <a:xfrm>
              <a:off x="26936700" y="2959099"/>
              <a:ext cx="3291840" cy="248540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6033" y="9525"/>
                  </a:lnTo>
                  <a:lnTo>
                    <a:pt x="13358" y="7583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rgbClr val="338088"/>
                </a:gs>
                <a:gs pos="48000">
                  <a:srgbClr val="5CB7C1"/>
                </a:gs>
                <a:gs pos="100000">
                  <a:srgbClr val="9AD2D8"/>
                </a:gs>
              </a:gsLst>
              <a:lin ang="10800000" scaled="0"/>
            </a:gra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26934885" y="2924628"/>
              <a:ext cx="3314682" cy="3865860"/>
            </a:xfrm>
            <a:custGeom>
              <a:rect b="b" l="l" r="r" t="t"/>
              <a:pathLst>
                <a:path extrusionOk="0" h="21600" w="21600">
                  <a:moveTo>
                    <a:pt x="12430" y="11304"/>
                  </a:moveTo>
                  <a:lnTo>
                    <a:pt x="21600" y="14064"/>
                  </a:lnTo>
                  <a:lnTo>
                    <a:pt x="13498" y="5145"/>
                  </a:lnTo>
                  <a:cubicBezTo>
                    <a:pt x="13531" y="5102"/>
                    <a:pt x="13548" y="5045"/>
                    <a:pt x="13556" y="4988"/>
                  </a:cubicBezTo>
                  <a:lnTo>
                    <a:pt x="21484" y="4329"/>
                  </a:lnTo>
                  <a:lnTo>
                    <a:pt x="21476" y="4258"/>
                  </a:lnTo>
                  <a:lnTo>
                    <a:pt x="13548" y="4917"/>
                  </a:lnTo>
                  <a:cubicBezTo>
                    <a:pt x="13531" y="4839"/>
                    <a:pt x="13481" y="4768"/>
                    <a:pt x="13415" y="4726"/>
                  </a:cubicBezTo>
                  <a:lnTo>
                    <a:pt x="14905" y="43"/>
                  </a:lnTo>
                  <a:lnTo>
                    <a:pt x="14822" y="21"/>
                  </a:lnTo>
                  <a:lnTo>
                    <a:pt x="13332" y="4683"/>
                  </a:lnTo>
                  <a:cubicBezTo>
                    <a:pt x="13283" y="4662"/>
                    <a:pt x="13225" y="4648"/>
                    <a:pt x="13159" y="4648"/>
                  </a:cubicBezTo>
                  <a:cubicBezTo>
                    <a:pt x="13059" y="4648"/>
                    <a:pt x="12968" y="4683"/>
                    <a:pt x="12902" y="4733"/>
                  </a:cubicBezTo>
                  <a:lnTo>
                    <a:pt x="3964" y="0"/>
                  </a:lnTo>
                  <a:lnTo>
                    <a:pt x="3923" y="64"/>
                  </a:lnTo>
                  <a:lnTo>
                    <a:pt x="12852" y="4790"/>
                  </a:lnTo>
                  <a:cubicBezTo>
                    <a:pt x="12811" y="4847"/>
                    <a:pt x="12786" y="4910"/>
                    <a:pt x="12786" y="4981"/>
                  </a:cubicBezTo>
                  <a:cubicBezTo>
                    <a:pt x="12786" y="4996"/>
                    <a:pt x="12786" y="5017"/>
                    <a:pt x="12794" y="5031"/>
                  </a:cubicBezTo>
                  <a:lnTo>
                    <a:pt x="6290" y="6145"/>
                  </a:lnTo>
                  <a:cubicBezTo>
                    <a:pt x="6223" y="6046"/>
                    <a:pt x="6099" y="5982"/>
                    <a:pt x="5959" y="5982"/>
                  </a:cubicBezTo>
                  <a:cubicBezTo>
                    <a:pt x="5917" y="5982"/>
                    <a:pt x="5884" y="5989"/>
                    <a:pt x="5843" y="5996"/>
                  </a:cubicBezTo>
                  <a:lnTo>
                    <a:pt x="66" y="85"/>
                  </a:lnTo>
                  <a:lnTo>
                    <a:pt x="0" y="128"/>
                  </a:lnTo>
                  <a:lnTo>
                    <a:pt x="5760" y="6024"/>
                  </a:lnTo>
                  <a:cubicBezTo>
                    <a:pt x="5644" y="6081"/>
                    <a:pt x="5570" y="6188"/>
                    <a:pt x="5570" y="6308"/>
                  </a:cubicBezTo>
                  <a:cubicBezTo>
                    <a:pt x="5570" y="6493"/>
                    <a:pt x="5743" y="6635"/>
                    <a:pt x="5950" y="6635"/>
                  </a:cubicBezTo>
                  <a:cubicBezTo>
                    <a:pt x="6157" y="6635"/>
                    <a:pt x="6331" y="6486"/>
                    <a:pt x="6331" y="6308"/>
                  </a:cubicBezTo>
                  <a:cubicBezTo>
                    <a:pt x="6331" y="6273"/>
                    <a:pt x="6323" y="6244"/>
                    <a:pt x="6314" y="6209"/>
                  </a:cubicBezTo>
                  <a:lnTo>
                    <a:pt x="12811" y="5095"/>
                  </a:lnTo>
                  <a:cubicBezTo>
                    <a:pt x="12869" y="5216"/>
                    <a:pt x="13001" y="5308"/>
                    <a:pt x="13167" y="5308"/>
                  </a:cubicBezTo>
                  <a:cubicBezTo>
                    <a:pt x="13175" y="5308"/>
                    <a:pt x="13175" y="5308"/>
                    <a:pt x="13183" y="5308"/>
                  </a:cubicBezTo>
                  <a:lnTo>
                    <a:pt x="12099" y="10835"/>
                  </a:lnTo>
                  <a:cubicBezTo>
                    <a:pt x="12091" y="10835"/>
                    <a:pt x="12083" y="10835"/>
                    <a:pt x="12074" y="10835"/>
                  </a:cubicBezTo>
                  <a:cubicBezTo>
                    <a:pt x="11859" y="10835"/>
                    <a:pt x="11694" y="10984"/>
                    <a:pt x="11694" y="11162"/>
                  </a:cubicBezTo>
                  <a:cubicBezTo>
                    <a:pt x="11694" y="11339"/>
                    <a:pt x="11868" y="11488"/>
                    <a:pt x="12074" y="11488"/>
                  </a:cubicBezTo>
                  <a:cubicBezTo>
                    <a:pt x="12149" y="11488"/>
                    <a:pt x="12215" y="11467"/>
                    <a:pt x="12273" y="11439"/>
                  </a:cubicBezTo>
                  <a:lnTo>
                    <a:pt x="21443" y="21600"/>
                  </a:lnTo>
                  <a:lnTo>
                    <a:pt x="21509" y="21557"/>
                  </a:lnTo>
                  <a:lnTo>
                    <a:pt x="12348" y="11396"/>
                  </a:lnTo>
                  <a:cubicBezTo>
                    <a:pt x="12389" y="11375"/>
                    <a:pt x="12414" y="11339"/>
                    <a:pt x="12430" y="11304"/>
                  </a:cubicBezTo>
                  <a:close/>
                  <a:moveTo>
                    <a:pt x="13283" y="5294"/>
                  </a:moveTo>
                  <a:cubicBezTo>
                    <a:pt x="13349" y="5279"/>
                    <a:pt x="13407" y="5244"/>
                    <a:pt x="13457" y="5208"/>
                  </a:cubicBezTo>
                  <a:lnTo>
                    <a:pt x="21368" y="13922"/>
                  </a:lnTo>
                  <a:lnTo>
                    <a:pt x="12463" y="11240"/>
                  </a:lnTo>
                  <a:cubicBezTo>
                    <a:pt x="12472" y="11219"/>
                    <a:pt x="12472" y="11190"/>
                    <a:pt x="12472" y="11162"/>
                  </a:cubicBezTo>
                  <a:cubicBezTo>
                    <a:pt x="12472" y="11013"/>
                    <a:pt x="12356" y="10885"/>
                    <a:pt x="12190" y="10850"/>
                  </a:cubicBezTo>
                  <a:lnTo>
                    <a:pt x="13283" y="52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 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4"/>
          <p:cNvGrpSpPr/>
          <p:nvPr/>
        </p:nvGrpSpPr>
        <p:grpSpPr>
          <a:xfrm>
            <a:off x="0" y="3099226"/>
            <a:ext cx="3704399" cy="2052621"/>
            <a:chOff x="34785299" y="7099300"/>
            <a:chExt cx="4939198" cy="2736828"/>
          </a:xfrm>
        </p:grpSpPr>
        <p:sp>
          <p:nvSpPr>
            <p:cNvPr id="33" name="Google Shape;33;p4"/>
            <p:cNvSpPr/>
            <p:nvPr/>
          </p:nvSpPr>
          <p:spPr>
            <a:xfrm>
              <a:off x="34785300" y="7340600"/>
              <a:ext cx="4196070" cy="2486646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5374" y="10568"/>
                  </a:lnTo>
                  <a:lnTo>
                    <a:pt x="15337" y="7766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gradFill>
              <a:gsLst>
                <a:gs pos="0">
                  <a:srgbClr val="338088"/>
                </a:gs>
                <a:gs pos="48000">
                  <a:srgbClr val="5CB7C1"/>
                </a:gs>
                <a:gs pos="100000">
                  <a:srgbClr val="9AD2D8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34785299" y="7099300"/>
              <a:ext cx="4939198" cy="2736828"/>
            </a:xfrm>
            <a:custGeom>
              <a:rect b="b" l="l" r="r" t="t"/>
              <a:pathLst>
                <a:path extrusionOk="0" h="21600" w="21590">
                  <a:moveTo>
                    <a:pt x="21345" y="16398"/>
                  </a:moveTo>
                  <a:cubicBezTo>
                    <a:pt x="21256" y="16398"/>
                    <a:pt x="21178" y="16478"/>
                    <a:pt x="21134" y="16598"/>
                  </a:cubicBezTo>
                  <a:lnTo>
                    <a:pt x="13295" y="9071"/>
                  </a:lnTo>
                  <a:cubicBezTo>
                    <a:pt x="13306" y="9021"/>
                    <a:pt x="13312" y="8961"/>
                    <a:pt x="13312" y="8901"/>
                  </a:cubicBezTo>
                  <a:cubicBezTo>
                    <a:pt x="13312" y="8640"/>
                    <a:pt x="13195" y="8440"/>
                    <a:pt x="13057" y="8440"/>
                  </a:cubicBezTo>
                  <a:cubicBezTo>
                    <a:pt x="12918" y="8440"/>
                    <a:pt x="12801" y="8650"/>
                    <a:pt x="12801" y="8901"/>
                  </a:cubicBezTo>
                  <a:cubicBezTo>
                    <a:pt x="12801" y="8911"/>
                    <a:pt x="12801" y="8921"/>
                    <a:pt x="12801" y="8921"/>
                  </a:cubicBezTo>
                  <a:lnTo>
                    <a:pt x="4846" y="11246"/>
                  </a:lnTo>
                  <a:cubicBezTo>
                    <a:pt x="4819" y="11066"/>
                    <a:pt x="4735" y="10925"/>
                    <a:pt x="4624" y="10905"/>
                  </a:cubicBezTo>
                  <a:lnTo>
                    <a:pt x="4624" y="4029"/>
                  </a:lnTo>
                  <a:cubicBezTo>
                    <a:pt x="4752" y="3999"/>
                    <a:pt x="4852" y="3809"/>
                    <a:pt x="4852" y="3568"/>
                  </a:cubicBezTo>
                  <a:cubicBezTo>
                    <a:pt x="4852" y="3308"/>
                    <a:pt x="4735" y="3107"/>
                    <a:pt x="4596" y="3107"/>
                  </a:cubicBezTo>
                  <a:cubicBezTo>
                    <a:pt x="4485" y="3107"/>
                    <a:pt x="4397" y="3227"/>
                    <a:pt x="4358" y="3398"/>
                  </a:cubicBezTo>
                  <a:lnTo>
                    <a:pt x="39" y="0"/>
                  </a:lnTo>
                  <a:lnTo>
                    <a:pt x="17" y="90"/>
                  </a:lnTo>
                  <a:lnTo>
                    <a:pt x="4341" y="3498"/>
                  </a:lnTo>
                  <a:cubicBezTo>
                    <a:pt x="4341" y="3518"/>
                    <a:pt x="4336" y="3548"/>
                    <a:pt x="4336" y="3568"/>
                  </a:cubicBezTo>
                  <a:cubicBezTo>
                    <a:pt x="4336" y="3809"/>
                    <a:pt x="4435" y="3999"/>
                    <a:pt x="4563" y="4029"/>
                  </a:cubicBezTo>
                  <a:lnTo>
                    <a:pt x="4563" y="10905"/>
                  </a:lnTo>
                  <a:cubicBezTo>
                    <a:pt x="4519" y="10915"/>
                    <a:pt x="4480" y="10935"/>
                    <a:pt x="4447" y="10985"/>
                  </a:cubicBezTo>
                  <a:lnTo>
                    <a:pt x="44" y="1784"/>
                  </a:lnTo>
                  <a:lnTo>
                    <a:pt x="0" y="1854"/>
                  </a:lnTo>
                  <a:lnTo>
                    <a:pt x="4402" y="11056"/>
                  </a:lnTo>
                  <a:cubicBezTo>
                    <a:pt x="4358" y="11136"/>
                    <a:pt x="4330" y="11246"/>
                    <a:pt x="4330" y="11376"/>
                  </a:cubicBezTo>
                  <a:cubicBezTo>
                    <a:pt x="4330" y="11386"/>
                    <a:pt x="4330" y="11396"/>
                    <a:pt x="4330" y="11396"/>
                  </a:cubicBezTo>
                  <a:lnTo>
                    <a:pt x="17" y="12639"/>
                  </a:lnTo>
                  <a:lnTo>
                    <a:pt x="28" y="12739"/>
                  </a:lnTo>
                  <a:lnTo>
                    <a:pt x="4341" y="11497"/>
                  </a:lnTo>
                  <a:cubicBezTo>
                    <a:pt x="4358" y="11617"/>
                    <a:pt x="4402" y="11717"/>
                    <a:pt x="4463" y="11777"/>
                  </a:cubicBezTo>
                  <a:lnTo>
                    <a:pt x="2215" y="21400"/>
                  </a:lnTo>
                  <a:lnTo>
                    <a:pt x="2265" y="21440"/>
                  </a:lnTo>
                  <a:lnTo>
                    <a:pt x="4513" y="11817"/>
                  </a:lnTo>
                  <a:cubicBezTo>
                    <a:pt x="4535" y="11827"/>
                    <a:pt x="4563" y="11837"/>
                    <a:pt x="4585" y="11837"/>
                  </a:cubicBezTo>
                  <a:cubicBezTo>
                    <a:pt x="4663" y="11837"/>
                    <a:pt x="4730" y="11777"/>
                    <a:pt x="4780" y="11677"/>
                  </a:cubicBezTo>
                  <a:lnTo>
                    <a:pt x="8410" y="16238"/>
                  </a:lnTo>
                  <a:cubicBezTo>
                    <a:pt x="8399" y="16288"/>
                    <a:pt x="8393" y="16338"/>
                    <a:pt x="8393" y="16398"/>
                  </a:cubicBezTo>
                  <a:cubicBezTo>
                    <a:pt x="8393" y="16458"/>
                    <a:pt x="8399" y="16518"/>
                    <a:pt x="8410" y="16568"/>
                  </a:cubicBezTo>
                  <a:lnTo>
                    <a:pt x="4824" y="21379"/>
                  </a:lnTo>
                  <a:lnTo>
                    <a:pt x="4857" y="21460"/>
                  </a:lnTo>
                  <a:lnTo>
                    <a:pt x="8438" y="16659"/>
                  </a:lnTo>
                  <a:cubicBezTo>
                    <a:pt x="8482" y="16779"/>
                    <a:pt x="8560" y="16869"/>
                    <a:pt x="8654" y="16869"/>
                  </a:cubicBezTo>
                  <a:cubicBezTo>
                    <a:pt x="8654" y="16869"/>
                    <a:pt x="8660" y="16869"/>
                    <a:pt x="8660" y="16869"/>
                  </a:cubicBezTo>
                  <a:lnTo>
                    <a:pt x="9704" y="21600"/>
                  </a:lnTo>
                  <a:lnTo>
                    <a:pt x="9754" y="21560"/>
                  </a:lnTo>
                  <a:lnTo>
                    <a:pt x="8715" y="16849"/>
                  </a:lnTo>
                  <a:cubicBezTo>
                    <a:pt x="8826" y="16799"/>
                    <a:pt x="8910" y="16618"/>
                    <a:pt x="8910" y="16398"/>
                  </a:cubicBezTo>
                  <a:cubicBezTo>
                    <a:pt x="8910" y="16268"/>
                    <a:pt x="8876" y="16147"/>
                    <a:pt x="8826" y="16057"/>
                  </a:cubicBezTo>
                  <a:lnTo>
                    <a:pt x="12873" y="9251"/>
                  </a:lnTo>
                  <a:cubicBezTo>
                    <a:pt x="12918" y="9322"/>
                    <a:pt x="12979" y="9362"/>
                    <a:pt x="13040" y="9362"/>
                  </a:cubicBezTo>
                  <a:cubicBezTo>
                    <a:pt x="13045" y="9362"/>
                    <a:pt x="13051" y="9362"/>
                    <a:pt x="13051" y="9362"/>
                  </a:cubicBezTo>
                  <a:lnTo>
                    <a:pt x="14128" y="21420"/>
                  </a:lnTo>
                  <a:lnTo>
                    <a:pt x="14183" y="21400"/>
                  </a:lnTo>
                  <a:lnTo>
                    <a:pt x="13107" y="9342"/>
                  </a:lnTo>
                  <a:cubicBezTo>
                    <a:pt x="13129" y="9332"/>
                    <a:pt x="13151" y="9312"/>
                    <a:pt x="13173" y="9291"/>
                  </a:cubicBezTo>
                  <a:lnTo>
                    <a:pt x="18336" y="21470"/>
                  </a:lnTo>
                  <a:lnTo>
                    <a:pt x="18380" y="21410"/>
                  </a:lnTo>
                  <a:lnTo>
                    <a:pt x="13218" y="9231"/>
                  </a:lnTo>
                  <a:cubicBezTo>
                    <a:pt x="13229" y="9211"/>
                    <a:pt x="13245" y="9181"/>
                    <a:pt x="13251" y="9161"/>
                  </a:cubicBezTo>
                  <a:lnTo>
                    <a:pt x="21089" y="16689"/>
                  </a:lnTo>
                  <a:cubicBezTo>
                    <a:pt x="21078" y="16739"/>
                    <a:pt x="21073" y="16799"/>
                    <a:pt x="21073" y="16859"/>
                  </a:cubicBezTo>
                  <a:cubicBezTo>
                    <a:pt x="21073" y="16989"/>
                    <a:pt x="21106" y="17110"/>
                    <a:pt x="21156" y="17200"/>
                  </a:cubicBezTo>
                  <a:lnTo>
                    <a:pt x="19413" y="21390"/>
                  </a:lnTo>
                  <a:lnTo>
                    <a:pt x="19457" y="21450"/>
                  </a:lnTo>
                  <a:lnTo>
                    <a:pt x="21200" y="17260"/>
                  </a:lnTo>
                  <a:cubicBezTo>
                    <a:pt x="21239" y="17300"/>
                    <a:pt x="21284" y="17330"/>
                    <a:pt x="21333" y="17330"/>
                  </a:cubicBezTo>
                  <a:cubicBezTo>
                    <a:pt x="21478" y="17330"/>
                    <a:pt x="21589" y="17120"/>
                    <a:pt x="21589" y="16869"/>
                  </a:cubicBezTo>
                  <a:cubicBezTo>
                    <a:pt x="21600" y="16608"/>
                    <a:pt x="21483" y="16398"/>
                    <a:pt x="21345" y="16398"/>
                  </a:cubicBezTo>
                  <a:close/>
                  <a:moveTo>
                    <a:pt x="8660" y="15937"/>
                  </a:moveTo>
                  <a:cubicBezTo>
                    <a:pt x="8571" y="15937"/>
                    <a:pt x="8488" y="16027"/>
                    <a:pt x="8444" y="16157"/>
                  </a:cubicBezTo>
                  <a:lnTo>
                    <a:pt x="4819" y="11607"/>
                  </a:lnTo>
                  <a:cubicBezTo>
                    <a:pt x="4841" y="11537"/>
                    <a:pt x="4852" y="11467"/>
                    <a:pt x="4852" y="11386"/>
                  </a:cubicBezTo>
                  <a:cubicBezTo>
                    <a:pt x="4852" y="11376"/>
                    <a:pt x="4852" y="11366"/>
                    <a:pt x="4852" y="11366"/>
                  </a:cubicBezTo>
                  <a:lnTo>
                    <a:pt x="12807" y="9041"/>
                  </a:lnTo>
                  <a:cubicBezTo>
                    <a:pt x="12818" y="9101"/>
                    <a:pt x="12829" y="9151"/>
                    <a:pt x="12851" y="9191"/>
                  </a:cubicBezTo>
                  <a:lnTo>
                    <a:pt x="8793" y="16007"/>
                  </a:lnTo>
                  <a:cubicBezTo>
                    <a:pt x="8754" y="15957"/>
                    <a:pt x="8710" y="15937"/>
                    <a:pt x="8660" y="159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919975" y="1369219"/>
            <a:ext cx="7595400" cy="25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3704398" y="4767263"/>
            <a:ext cx="921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4725329" y="4767263"/>
            <a:ext cx="2693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7518710" y="4767263"/>
            <a:ext cx="996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5"/>
          <p:cNvGrpSpPr/>
          <p:nvPr/>
        </p:nvGrpSpPr>
        <p:grpSpPr>
          <a:xfrm>
            <a:off x="0" y="-22863"/>
            <a:ext cx="9153527" cy="5166383"/>
            <a:chOff x="53733699" y="2933699"/>
            <a:chExt cx="12204702" cy="6888510"/>
          </a:xfrm>
        </p:grpSpPr>
        <p:sp>
          <p:nvSpPr>
            <p:cNvPr id="42" name="Google Shape;42;p5"/>
            <p:cNvSpPr/>
            <p:nvPr/>
          </p:nvSpPr>
          <p:spPr>
            <a:xfrm>
              <a:off x="53733699" y="2959099"/>
              <a:ext cx="12204702" cy="6858000"/>
            </a:xfrm>
            <a:custGeom>
              <a:rect b="b" l="l" r="r" t="t"/>
              <a:pathLst>
                <a:path extrusionOk="0" h="21600" w="21600">
                  <a:moveTo>
                    <a:pt x="0" y="3372"/>
                  </a:moveTo>
                  <a:lnTo>
                    <a:pt x="3402" y="8768"/>
                  </a:lnTo>
                  <a:lnTo>
                    <a:pt x="10460" y="6068"/>
                  </a:lnTo>
                  <a:lnTo>
                    <a:pt x="15671" y="14512"/>
                  </a:lnTo>
                  <a:lnTo>
                    <a:pt x="17980" y="13768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338088"/>
                </a:gs>
                <a:gs pos="48000">
                  <a:srgbClr val="5CB7C1"/>
                </a:gs>
                <a:gs pos="100000">
                  <a:srgbClr val="9AD2D8"/>
                </a:gs>
              </a:gsLst>
              <a:lin ang="10800000" scaled="0"/>
            </a:gra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53733699" y="2933699"/>
              <a:ext cx="12200868" cy="6888510"/>
            </a:xfrm>
            <a:custGeom>
              <a:rect b="b" l="l" r="r" t="t"/>
              <a:pathLst>
                <a:path extrusionOk="0" h="21600" w="21600">
                  <a:moveTo>
                    <a:pt x="17973" y="13978"/>
                  </a:moveTo>
                  <a:cubicBezTo>
                    <a:pt x="17994" y="13978"/>
                    <a:pt x="18014" y="13966"/>
                    <a:pt x="18030" y="13946"/>
                  </a:cubicBezTo>
                  <a:lnTo>
                    <a:pt x="21582" y="21600"/>
                  </a:lnTo>
                  <a:lnTo>
                    <a:pt x="21600" y="21576"/>
                  </a:lnTo>
                  <a:lnTo>
                    <a:pt x="18048" y="13922"/>
                  </a:lnTo>
                  <a:cubicBezTo>
                    <a:pt x="18066" y="13890"/>
                    <a:pt x="18077" y="13842"/>
                    <a:pt x="18077" y="13795"/>
                  </a:cubicBezTo>
                  <a:cubicBezTo>
                    <a:pt x="18077" y="13755"/>
                    <a:pt x="18070" y="13719"/>
                    <a:pt x="18059" y="13691"/>
                  </a:cubicBezTo>
                  <a:lnTo>
                    <a:pt x="21600" y="8263"/>
                  </a:lnTo>
                  <a:lnTo>
                    <a:pt x="21584" y="8231"/>
                  </a:lnTo>
                  <a:lnTo>
                    <a:pt x="18043" y="13655"/>
                  </a:lnTo>
                  <a:cubicBezTo>
                    <a:pt x="18025" y="13623"/>
                    <a:pt x="18000" y="13604"/>
                    <a:pt x="17971" y="13604"/>
                  </a:cubicBezTo>
                  <a:cubicBezTo>
                    <a:pt x="17962" y="13604"/>
                    <a:pt x="17953" y="13608"/>
                    <a:pt x="17946" y="13612"/>
                  </a:cubicBezTo>
                  <a:lnTo>
                    <a:pt x="16930" y="8785"/>
                  </a:lnTo>
                  <a:cubicBezTo>
                    <a:pt x="16964" y="8753"/>
                    <a:pt x="16989" y="8693"/>
                    <a:pt x="16989" y="8622"/>
                  </a:cubicBezTo>
                  <a:cubicBezTo>
                    <a:pt x="16989" y="8618"/>
                    <a:pt x="16989" y="8614"/>
                    <a:pt x="16989" y="8606"/>
                  </a:cubicBezTo>
                  <a:lnTo>
                    <a:pt x="21593" y="7065"/>
                  </a:lnTo>
                  <a:lnTo>
                    <a:pt x="21589" y="7025"/>
                  </a:lnTo>
                  <a:lnTo>
                    <a:pt x="16984" y="8566"/>
                  </a:lnTo>
                  <a:cubicBezTo>
                    <a:pt x="16975" y="8510"/>
                    <a:pt x="16950" y="8462"/>
                    <a:pt x="16917" y="8446"/>
                  </a:cubicBezTo>
                  <a:lnTo>
                    <a:pt x="17933" y="88"/>
                  </a:lnTo>
                  <a:lnTo>
                    <a:pt x="17910" y="80"/>
                  </a:lnTo>
                  <a:lnTo>
                    <a:pt x="16896" y="8438"/>
                  </a:lnTo>
                  <a:cubicBezTo>
                    <a:pt x="16892" y="8438"/>
                    <a:pt x="16890" y="8438"/>
                    <a:pt x="16885" y="8438"/>
                  </a:cubicBezTo>
                  <a:cubicBezTo>
                    <a:pt x="16863" y="8438"/>
                    <a:pt x="16842" y="8450"/>
                    <a:pt x="16827" y="8470"/>
                  </a:cubicBezTo>
                  <a:lnTo>
                    <a:pt x="12741" y="0"/>
                  </a:lnTo>
                  <a:lnTo>
                    <a:pt x="12723" y="24"/>
                  </a:lnTo>
                  <a:lnTo>
                    <a:pt x="16809" y="8494"/>
                  </a:lnTo>
                  <a:cubicBezTo>
                    <a:pt x="16791" y="8526"/>
                    <a:pt x="16780" y="8570"/>
                    <a:pt x="16780" y="8622"/>
                  </a:cubicBezTo>
                  <a:cubicBezTo>
                    <a:pt x="16780" y="8693"/>
                    <a:pt x="16804" y="8757"/>
                    <a:pt x="16838" y="8785"/>
                  </a:cubicBezTo>
                  <a:lnTo>
                    <a:pt x="15689" y="14348"/>
                  </a:lnTo>
                  <a:cubicBezTo>
                    <a:pt x="15680" y="14344"/>
                    <a:pt x="15673" y="14344"/>
                    <a:pt x="15664" y="14344"/>
                  </a:cubicBezTo>
                  <a:cubicBezTo>
                    <a:pt x="15653" y="14344"/>
                    <a:pt x="15642" y="14348"/>
                    <a:pt x="15631" y="14356"/>
                  </a:cubicBezTo>
                  <a:lnTo>
                    <a:pt x="11950" y="76"/>
                  </a:lnTo>
                  <a:lnTo>
                    <a:pt x="11939" y="36"/>
                  </a:lnTo>
                  <a:lnTo>
                    <a:pt x="10489" y="5950"/>
                  </a:lnTo>
                  <a:cubicBezTo>
                    <a:pt x="10480" y="5946"/>
                    <a:pt x="10468" y="5942"/>
                    <a:pt x="10457" y="5942"/>
                  </a:cubicBezTo>
                  <a:cubicBezTo>
                    <a:pt x="10410" y="5942"/>
                    <a:pt x="10372" y="5997"/>
                    <a:pt x="10358" y="6069"/>
                  </a:cubicBezTo>
                  <a:lnTo>
                    <a:pt x="5475" y="4321"/>
                  </a:lnTo>
                  <a:cubicBezTo>
                    <a:pt x="5473" y="4293"/>
                    <a:pt x="5466" y="4265"/>
                    <a:pt x="5457" y="4245"/>
                  </a:cubicBezTo>
                  <a:lnTo>
                    <a:pt x="10037" y="104"/>
                  </a:lnTo>
                  <a:lnTo>
                    <a:pt x="10025" y="68"/>
                  </a:lnTo>
                  <a:lnTo>
                    <a:pt x="5441" y="4217"/>
                  </a:lnTo>
                  <a:cubicBezTo>
                    <a:pt x="5423" y="4189"/>
                    <a:pt x="5398" y="4173"/>
                    <a:pt x="5374" y="4173"/>
                  </a:cubicBezTo>
                  <a:cubicBezTo>
                    <a:pt x="5340" y="4173"/>
                    <a:pt x="5313" y="4201"/>
                    <a:pt x="5293" y="4241"/>
                  </a:cubicBezTo>
                  <a:lnTo>
                    <a:pt x="11" y="1075"/>
                  </a:lnTo>
                  <a:lnTo>
                    <a:pt x="5" y="1111"/>
                  </a:lnTo>
                  <a:lnTo>
                    <a:pt x="5279" y="4273"/>
                  </a:lnTo>
                  <a:cubicBezTo>
                    <a:pt x="5272" y="4297"/>
                    <a:pt x="5268" y="4325"/>
                    <a:pt x="5268" y="4357"/>
                  </a:cubicBezTo>
                  <a:cubicBezTo>
                    <a:pt x="5268" y="4396"/>
                    <a:pt x="5275" y="4432"/>
                    <a:pt x="5286" y="4460"/>
                  </a:cubicBezTo>
                  <a:lnTo>
                    <a:pt x="3460" y="8658"/>
                  </a:lnTo>
                  <a:cubicBezTo>
                    <a:pt x="3444" y="8642"/>
                    <a:pt x="3427" y="8630"/>
                    <a:pt x="3406" y="8630"/>
                  </a:cubicBezTo>
                  <a:cubicBezTo>
                    <a:pt x="3379" y="8630"/>
                    <a:pt x="3355" y="8650"/>
                    <a:pt x="3337" y="8677"/>
                  </a:cubicBezTo>
                  <a:lnTo>
                    <a:pt x="16" y="3429"/>
                  </a:lnTo>
                  <a:lnTo>
                    <a:pt x="0" y="3457"/>
                  </a:lnTo>
                  <a:lnTo>
                    <a:pt x="3321" y="8705"/>
                  </a:lnTo>
                  <a:cubicBezTo>
                    <a:pt x="3310" y="8737"/>
                    <a:pt x="3301" y="8773"/>
                    <a:pt x="3301" y="8813"/>
                  </a:cubicBezTo>
                  <a:cubicBezTo>
                    <a:pt x="3301" y="8916"/>
                    <a:pt x="3348" y="8996"/>
                    <a:pt x="3404" y="8996"/>
                  </a:cubicBezTo>
                  <a:cubicBezTo>
                    <a:pt x="3456" y="8996"/>
                    <a:pt x="3498" y="8932"/>
                    <a:pt x="3507" y="8845"/>
                  </a:cubicBezTo>
                  <a:lnTo>
                    <a:pt x="11327" y="9940"/>
                  </a:lnTo>
                  <a:cubicBezTo>
                    <a:pt x="11332" y="10035"/>
                    <a:pt x="11377" y="10111"/>
                    <a:pt x="11431" y="10111"/>
                  </a:cubicBezTo>
                  <a:cubicBezTo>
                    <a:pt x="11440" y="10111"/>
                    <a:pt x="11446" y="10107"/>
                    <a:pt x="11455" y="10107"/>
                  </a:cubicBezTo>
                  <a:lnTo>
                    <a:pt x="11714" y="12349"/>
                  </a:lnTo>
                  <a:cubicBezTo>
                    <a:pt x="11678" y="12377"/>
                    <a:pt x="11651" y="12441"/>
                    <a:pt x="11651" y="12516"/>
                  </a:cubicBezTo>
                  <a:cubicBezTo>
                    <a:pt x="11651" y="12620"/>
                    <a:pt x="11698" y="12700"/>
                    <a:pt x="11754" y="12700"/>
                  </a:cubicBezTo>
                  <a:cubicBezTo>
                    <a:pt x="11797" y="12700"/>
                    <a:pt x="11833" y="12656"/>
                    <a:pt x="11849" y="12588"/>
                  </a:cubicBezTo>
                  <a:lnTo>
                    <a:pt x="15561" y="14500"/>
                  </a:lnTo>
                  <a:cubicBezTo>
                    <a:pt x="15561" y="14512"/>
                    <a:pt x="15559" y="14519"/>
                    <a:pt x="15559" y="14531"/>
                  </a:cubicBezTo>
                  <a:cubicBezTo>
                    <a:pt x="15559" y="14635"/>
                    <a:pt x="15606" y="14715"/>
                    <a:pt x="15662" y="14715"/>
                  </a:cubicBezTo>
                  <a:cubicBezTo>
                    <a:pt x="15682" y="14715"/>
                    <a:pt x="15700" y="14703"/>
                    <a:pt x="15716" y="14687"/>
                  </a:cubicBezTo>
                  <a:lnTo>
                    <a:pt x="17434" y="18585"/>
                  </a:lnTo>
                  <a:cubicBezTo>
                    <a:pt x="17414" y="18617"/>
                    <a:pt x="17402" y="18665"/>
                    <a:pt x="17402" y="18717"/>
                  </a:cubicBezTo>
                  <a:cubicBezTo>
                    <a:pt x="17402" y="18820"/>
                    <a:pt x="17450" y="18900"/>
                    <a:pt x="17506" y="18900"/>
                  </a:cubicBezTo>
                  <a:cubicBezTo>
                    <a:pt x="17544" y="18900"/>
                    <a:pt x="17578" y="18864"/>
                    <a:pt x="17596" y="18808"/>
                  </a:cubicBezTo>
                  <a:lnTo>
                    <a:pt x="21011" y="21600"/>
                  </a:lnTo>
                  <a:lnTo>
                    <a:pt x="21020" y="21564"/>
                  </a:lnTo>
                  <a:lnTo>
                    <a:pt x="17609" y="18781"/>
                  </a:lnTo>
                  <a:cubicBezTo>
                    <a:pt x="17614" y="18761"/>
                    <a:pt x="17616" y="18741"/>
                    <a:pt x="17616" y="18721"/>
                  </a:cubicBezTo>
                  <a:cubicBezTo>
                    <a:pt x="17616" y="18637"/>
                    <a:pt x="17584" y="18565"/>
                    <a:pt x="17539" y="18542"/>
                  </a:cubicBezTo>
                  <a:lnTo>
                    <a:pt x="17967" y="13974"/>
                  </a:lnTo>
                  <a:cubicBezTo>
                    <a:pt x="17969" y="13978"/>
                    <a:pt x="17971" y="13978"/>
                    <a:pt x="17973" y="13978"/>
                  </a:cubicBezTo>
                  <a:close/>
                  <a:moveTo>
                    <a:pt x="16860" y="8801"/>
                  </a:moveTo>
                  <a:cubicBezTo>
                    <a:pt x="16869" y="8805"/>
                    <a:pt x="16876" y="8805"/>
                    <a:pt x="16885" y="8805"/>
                  </a:cubicBezTo>
                  <a:cubicBezTo>
                    <a:pt x="16894" y="8805"/>
                    <a:pt x="16903" y="8801"/>
                    <a:pt x="16910" y="8797"/>
                  </a:cubicBezTo>
                  <a:lnTo>
                    <a:pt x="17926" y="13623"/>
                  </a:lnTo>
                  <a:cubicBezTo>
                    <a:pt x="17892" y="13655"/>
                    <a:pt x="17868" y="13715"/>
                    <a:pt x="17868" y="13787"/>
                  </a:cubicBezTo>
                  <a:cubicBezTo>
                    <a:pt x="17868" y="13791"/>
                    <a:pt x="17868" y="13795"/>
                    <a:pt x="17868" y="13799"/>
                  </a:cubicBezTo>
                  <a:lnTo>
                    <a:pt x="15763" y="14472"/>
                  </a:lnTo>
                  <a:cubicBezTo>
                    <a:pt x="15754" y="14424"/>
                    <a:pt x="15736" y="14380"/>
                    <a:pt x="15709" y="14360"/>
                  </a:cubicBezTo>
                  <a:lnTo>
                    <a:pt x="16860" y="8801"/>
                  </a:lnTo>
                  <a:close/>
                  <a:moveTo>
                    <a:pt x="3510" y="8793"/>
                  </a:moveTo>
                  <a:lnTo>
                    <a:pt x="10360" y="6185"/>
                  </a:lnTo>
                  <a:cubicBezTo>
                    <a:pt x="10374" y="6256"/>
                    <a:pt x="10412" y="6312"/>
                    <a:pt x="10459" y="6312"/>
                  </a:cubicBezTo>
                  <a:cubicBezTo>
                    <a:pt x="10471" y="6312"/>
                    <a:pt x="10482" y="6308"/>
                    <a:pt x="10493" y="6300"/>
                  </a:cubicBezTo>
                  <a:lnTo>
                    <a:pt x="11390" y="9757"/>
                  </a:lnTo>
                  <a:cubicBezTo>
                    <a:pt x="11359" y="9781"/>
                    <a:pt x="11334" y="9836"/>
                    <a:pt x="11329" y="9900"/>
                  </a:cubicBezTo>
                  <a:lnTo>
                    <a:pt x="3512" y="8805"/>
                  </a:lnTo>
                  <a:cubicBezTo>
                    <a:pt x="3510" y="8801"/>
                    <a:pt x="3510" y="8797"/>
                    <a:pt x="3510" y="8793"/>
                  </a:cubicBezTo>
                  <a:close/>
                  <a:moveTo>
                    <a:pt x="11431" y="9741"/>
                  </a:moveTo>
                  <a:cubicBezTo>
                    <a:pt x="11424" y="9741"/>
                    <a:pt x="11417" y="9741"/>
                    <a:pt x="11410" y="9745"/>
                  </a:cubicBezTo>
                  <a:lnTo>
                    <a:pt x="10513" y="6284"/>
                  </a:lnTo>
                  <a:cubicBezTo>
                    <a:pt x="10518" y="6280"/>
                    <a:pt x="10525" y="6272"/>
                    <a:pt x="10529" y="6264"/>
                  </a:cubicBezTo>
                  <a:lnTo>
                    <a:pt x="15570" y="14404"/>
                  </a:lnTo>
                  <a:lnTo>
                    <a:pt x="11527" y="10000"/>
                  </a:lnTo>
                  <a:cubicBezTo>
                    <a:pt x="11532" y="9976"/>
                    <a:pt x="11536" y="9952"/>
                    <a:pt x="11536" y="9928"/>
                  </a:cubicBezTo>
                  <a:cubicBezTo>
                    <a:pt x="11534" y="9824"/>
                    <a:pt x="11489" y="9741"/>
                    <a:pt x="11431" y="9741"/>
                  </a:cubicBezTo>
                  <a:close/>
                  <a:moveTo>
                    <a:pt x="11941" y="131"/>
                  </a:moveTo>
                  <a:lnTo>
                    <a:pt x="15613" y="14372"/>
                  </a:lnTo>
                  <a:cubicBezTo>
                    <a:pt x="15608" y="14376"/>
                    <a:pt x="15601" y="14384"/>
                    <a:pt x="15597" y="14392"/>
                  </a:cubicBezTo>
                  <a:lnTo>
                    <a:pt x="10543" y="6236"/>
                  </a:lnTo>
                  <a:cubicBezTo>
                    <a:pt x="10556" y="6204"/>
                    <a:pt x="10563" y="6169"/>
                    <a:pt x="10563" y="6129"/>
                  </a:cubicBezTo>
                  <a:cubicBezTo>
                    <a:pt x="10563" y="6061"/>
                    <a:pt x="10540" y="6001"/>
                    <a:pt x="10509" y="5969"/>
                  </a:cubicBezTo>
                  <a:lnTo>
                    <a:pt x="11941" y="131"/>
                  </a:lnTo>
                  <a:close/>
                  <a:moveTo>
                    <a:pt x="5302" y="4488"/>
                  </a:moveTo>
                  <a:cubicBezTo>
                    <a:pt x="5320" y="4520"/>
                    <a:pt x="5344" y="4540"/>
                    <a:pt x="5374" y="4540"/>
                  </a:cubicBezTo>
                  <a:cubicBezTo>
                    <a:pt x="5430" y="4540"/>
                    <a:pt x="5475" y="4460"/>
                    <a:pt x="5477" y="4365"/>
                  </a:cubicBezTo>
                  <a:lnTo>
                    <a:pt x="10356" y="6113"/>
                  </a:lnTo>
                  <a:cubicBezTo>
                    <a:pt x="10356" y="6117"/>
                    <a:pt x="10356" y="6125"/>
                    <a:pt x="10356" y="6129"/>
                  </a:cubicBezTo>
                  <a:cubicBezTo>
                    <a:pt x="10356" y="6137"/>
                    <a:pt x="10356" y="6141"/>
                    <a:pt x="10356" y="6149"/>
                  </a:cubicBezTo>
                  <a:lnTo>
                    <a:pt x="3505" y="8757"/>
                  </a:lnTo>
                  <a:cubicBezTo>
                    <a:pt x="3501" y="8729"/>
                    <a:pt x="3492" y="8701"/>
                    <a:pt x="3478" y="8681"/>
                  </a:cubicBezTo>
                  <a:lnTo>
                    <a:pt x="5302" y="4488"/>
                  </a:lnTo>
                  <a:close/>
                  <a:moveTo>
                    <a:pt x="11858" y="12552"/>
                  </a:moveTo>
                  <a:cubicBezTo>
                    <a:pt x="11860" y="12540"/>
                    <a:pt x="11860" y="12528"/>
                    <a:pt x="11860" y="12516"/>
                  </a:cubicBezTo>
                  <a:cubicBezTo>
                    <a:pt x="11860" y="12413"/>
                    <a:pt x="11813" y="12333"/>
                    <a:pt x="11757" y="12333"/>
                  </a:cubicBezTo>
                  <a:cubicBezTo>
                    <a:pt x="11750" y="12333"/>
                    <a:pt x="11743" y="12333"/>
                    <a:pt x="11736" y="12337"/>
                  </a:cubicBezTo>
                  <a:lnTo>
                    <a:pt x="11478" y="10095"/>
                  </a:lnTo>
                  <a:cubicBezTo>
                    <a:pt x="11494" y="10083"/>
                    <a:pt x="11507" y="10063"/>
                    <a:pt x="11516" y="10035"/>
                  </a:cubicBezTo>
                  <a:lnTo>
                    <a:pt x="15572" y="14456"/>
                  </a:lnTo>
                  <a:cubicBezTo>
                    <a:pt x="15572" y="14460"/>
                    <a:pt x="15570" y="14460"/>
                    <a:pt x="15570" y="14464"/>
                  </a:cubicBezTo>
                  <a:lnTo>
                    <a:pt x="11858" y="12552"/>
                  </a:lnTo>
                  <a:close/>
                  <a:moveTo>
                    <a:pt x="17517" y="18538"/>
                  </a:moveTo>
                  <a:cubicBezTo>
                    <a:pt x="17515" y="18538"/>
                    <a:pt x="17512" y="18538"/>
                    <a:pt x="17510" y="18538"/>
                  </a:cubicBezTo>
                  <a:cubicBezTo>
                    <a:pt x="17490" y="18538"/>
                    <a:pt x="17472" y="18550"/>
                    <a:pt x="17456" y="18565"/>
                  </a:cubicBezTo>
                  <a:lnTo>
                    <a:pt x="15739" y="14667"/>
                  </a:lnTo>
                  <a:cubicBezTo>
                    <a:pt x="15759" y="14635"/>
                    <a:pt x="15770" y="14587"/>
                    <a:pt x="15770" y="14535"/>
                  </a:cubicBezTo>
                  <a:cubicBezTo>
                    <a:pt x="15770" y="14531"/>
                    <a:pt x="15770" y="14527"/>
                    <a:pt x="15770" y="14523"/>
                  </a:cubicBezTo>
                  <a:lnTo>
                    <a:pt x="17874" y="13850"/>
                  </a:lnTo>
                  <a:cubicBezTo>
                    <a:pt x="17886" y="13910"/>
                    <a:pt x="17913" y="13958"/>
                    <a:pt x="17946" y="13974"/>
                  </a:cubicBezTo>
                  <a:lnTo>
                    <a:pt x="17517" y="185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" name="Google Shape;44;p5"/>
          <p:cNvSpPr txBox="1"/>
          <p:nvPr>
            <p:ph type="title"/>
          </p:nvPr>
        </p:nvSpPr>
        <p:spPr>
          <a:xfrm>
            <a:off x="623888" y="2428486"/>
            <a:ext cx="4084800" cy="13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623888" y="3796457"/>
            <a:ext cx="57840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3B5E4"/>
              </a:buClr>
              <a:buSzPts val="1800"/>
              <a:buNone/>
              <a:defRPr sz="1800">
                <a:solidFill>
                  <a:srgbClr val="73B5E4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457950" y="4767263"/>
            <a:ext cx="147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6"/>
          <p:cNvGrpSpPr/>
          <p:nvPr/>
        </p:nvGrpSpPr>
        <p:grpSpPr>
          <a:xfrm>
            <a:off x="3917634" y="-25090"/>
            <a:ext cx="5226363" cy="5178128"/>
            <a:chOff x="77152499" y="2912947"/>
            <a:chExt cx="6968484" cy="6904170"/>
          </a:xfrm>
        </p:grpSpPr>
        <p:sp>
          <p:nvSpPr>
            <p:cNvPr id="51" name="Google Shape;51;p6"/>
            <p:cNvSpPr/>
            <p:nvPr/>
          </p:nvSpPr>
          <p:spPr>
            <a:xfrm>
              <a:off x="77495399" y="2946400"/>
              <a:ext cx="6621804" cy="6870690"/>
            </a:xfrm>
            <a:custGeom>
              <a:rect b="b" l="l" r="r" t="t"/>
              <a:pathLst>
                <a:path extrusionOk="0" h="21600" w="21600">
                  <a:moveTo>
                    <a:pt x="4532" y="21600"/>
                  </a:moveTo>
                  <a:lnTo>
                    <a:pt x="10199" y="13768"/>
                  </a:lnTo>
                  <a:lnTo>
                    <a:pt x="5241" y="9312"/>
                  </a:lnTo>
                  <a:lnTo>
                    <a:pt x="7366" y="6968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gradFill>
              <a:gsLst>
                <a:gs pos="0">
                  <a:srgbClr val="338088"/>
                </a:gs>
                <a:gs pos="48000">
                  <a:srgbClr val="5CB7C1"/>
                </a:gs>
                <a:gs pos="100000">
                  <a:srgbClr val="9AD2D8"/>
                </a:gs>
              </a:gsLst>
              <a:lin ang="10800000" scaled="0"/>
            </a:gra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77152499" y="2912947"/>
              <a:ext cx="6968484" cy="6904170"/>
            </a:xfrm>
            <a:custGeom>
              <a:rect b="b" l="l" r="r" t="t"/>
              <a:pathLst>
                <a:path extrusionOk="0" h="21600" w="21600">
                  <a:moveTo>
                    <a:pt x="17892" y="16968"/>
                  </a:moveTo>
                  <a:cubicBezTo>
                    <a:pt x="17892" y="16865"/>
                    <a:pt x="17809" y="16785"/>
                    <a:pt x="17711" y="16785"/>
                  </a:cubicBezTo>
                  <a:cubicBezTo>
                    <a:pt x="17711" y="16785"/>
                    <a:pt x="17707" y="16785"/>
                    <a:pt x="17707" y="16785"/>
                  </a:cubicBezTo>
                  <a:lnTo>
                    <a:pt x="16746" y="8211"/>
                  </a:lnTo>
                  <a:cubicBezTo>
                    <a:pt x="16762" y="8207"/>
                    <a:pt x="16782" y="8199"/>
                    <a:pt x="16793" y="8191"/>
                  </a:cubicBezTo>
                  <a:lnTo>
                    <a:pt x="21569" y="13497"/>
                  </a:lnTo>
                  <a:lnTo>
                    <a:pt x="21596" y="13469"/>
                  </a:lnTo>
                  <a:lnTo>
                    <a:pt x="16829" y="8167"/>
                  </a:lnTo>
                  <a:cubicBezTo>
                    <a:pt x="16868" y="8131"/>
                    <a:pt x="16892" y="8084"/>
                    <a:pt x="16892" y="8028"/>
                  </a:cubicBezTo>
                  <a:cubicBezTo>
                    <a:pt x="16892" y="7980"/>
                    <a:pt x="16872" y="7936"/>
                    <a:pt x="16845" y="7904"/>
                  </a:cubicBezTo>
                  <a:lnTo>
                    <a:pt x="21596" y="873"/>
                  </a:lnTo>
                  <a:lnTo>
                    <a:pt x="21565" y="849"/>
                  </a:lnTo>
                  <a:lnTo>
                    <a:pt x="16813" y="7876"/>
                  </a:lnTo>
                  <a:cubicBezTo>
                    <a:pt x="16782" y="7856"/>
                    <a:pt x="16746" y="7844"/>
                    <a:pt x="16707" y="7844"/>
                  </a:cubicBezTo>
                  <a:cubicBezTo>
                    <a:pt x="16644" y="7844"/>
                    <a:pt x="16589" y="7876"/>
                    <a:pt x="16557" y="7924"/>
                  </a:cubicBezTo>
                  <a:lnTo>
                    <a:pt x="11672" y="4006"/>
                  </a:lnTo>
                  <a:cubicBezTo>
                    <a:pt x="11688" y="3978"/>
                    <a:pt x="11696" y="3950"/>
                    <a:pt x="11696" y="3918"/>
                  </a:cubicBezTo>
                  <a:cubicBezTo>
                    <a:pt x="11696" y="3890"/>
                    <a:pt x="11688" y="3866"/>
                    <a:pt x="11680" y="3842"/>
                  </a:cubicBezTo>
                  <a:lnTo>
                    <a:pt x="19333" y="88"/>
                  </a:lnTo>
                  <a:lnTo>
                    <a:pt x="19317" y="52"/>
                  </a:lnTo>
                  <a:lnTo>
                    <a:pt x="11664" y="3811"/>
                  </a:lnTo>
                  <a:cubicBezTo>
                    <a:pt x="11633" y="3767"/>
                    <a:pt x="11577" y="3735"/>
                    <a:pt x="11518" y="3735"/>
                  </a:cubicBezTo>
                  <a:cubicBezTo>
                    <a:pt x="11495" y="3735"/>
                    <a:pt x="11471" y="3739"/>
                    <a:pt x="11448" y="3751"/>
                  </a:cubicBezTo>
                  <a:lnTo>
                    <a:pt x="9188" y="0"/>
                  </a:lnTo>
                  <a:lnTo>
                    <a:pt x="9153" y="20"/>
                  </a:lnTo>
                  <a:lnTo>
                    <a:pt x="11412" y="3771"/>
                  </a:lnTo>
                  <a:cubicBezTo>
                    <a:pt x="11365" y="3803"/>
                    <a:pt x="11333" y="3858"/>
                    <a:pt x="11333" y="3922"/>
                  </a:cubicBezTo>
                  <a:cubicBezTo>
                    <a:pt x="11333" y="3958"/>
                    <a:pt x="11345" y="3990"/>
                    <a:pt x="11361" y="4018"/>
                  </a:cubicBezTo>
                  <a:lnTo>
                    <a:pt x="8176" y="6880"/>
                  </a:lnTo>
                  <a:cubicBezTo>
                    <a:pt x="8145" y="6852"/>
                    <a:pt x="8109" y="6836"/>
                    <a:pt x="8066" y="6832"/>
                  </a:cubicBezTo>
                  <a:lnTo>
                    <a:pt x="7728" y="48"/>
                  </a:lnTo>
                  <a:lnTo>
                    <a:pt x="7688" y="48"/>
                  </a:lnTo>
                  <a:lnTo>
                    <a:pt x="8027" y="6832"/>
                  </a:lnTo>
                  <a:cubicBezTo>
                    <a:pt x="7995" y="6836"/>
                    <a:pt x="7964" y="6852"/>
                    <a:pt x="7940" y="6872"/>
                  </a:cubicBezTo>
                  <a:lnTo>
                    <a:pt x="1067" y="56"/>
                  </a:lnTo>
                  <a:lnTo>
                    <a:pt x="1039" y="84"/>
                  </a:lnTo>
                  <a:lnTo>
                    <a:pt x="7913" y="6900"/>
                  </a:lnTo>
                  <a:cubicBezTo>
                    <a:pt x="7889" y="6932"/>
                    <a:pt x="7873" y="6971"/>
                    <a:pt x="7873" y="7015"/>
                  </a:cubicBezTo>
                  <a:cubicBezTo>
                    <a:pt x="7873" y="7019"/>
                    <a:pt x="7873" y="7023"/>
                    <a:pt x="7873" y="7027"/>
                  </a:cubicBezTo>
                  <a:lnTo>
                    <a:pt x="3197" y="7864"/>
                  </a:lnTo>
                  <a:cubicBezTo>
                    <a:pt x="3173" y="7789"/>
                    <a:pt x="3106" y="7733"/>
                    <a:pt x="3023" y="7733"/>
                  </a:cubicBezTo>
                  <a:cubicBezTo>
                    <a:pt x="3004" y="7733"/>
                    <a:pt x="2984" y="7737"/>
                    <a:pt x="2968" y="7741"/>
                  </a:cubicBezTo>
                  <a:lnTo>
                    <a:pt x="35" y="60"/>
                  </a:lnTo>
                  <a:lnTo>
                    <a:pt x="0" y="76"/>
                  </a:lnTo>
                  <a:lnTo>
                    <a:pt x="2937" y="7753"/>
                  </a:lnTo>
                  <a:cubicBezTo>
                    <a:pt x="2882" y="7785"/>
                    <a:pt x="2846" y="7844"/>
                    <a:pt x="2846" y="7912"/>
                  </a:cubicBezTo>
                  <a:cubicBezTo>
                    <a:pt x="2846" y="8004"/>
                    <a:pt x="2913" y="8080"/>
                    <a:pt x="3000" y="8096"/>
                  </a:cubicBezTo>
                  <a:lnTo>
                    <a:pt x="3000" y="11113"/>
                  </a:lnTo>
                  <a:cubicBezTo>
                    <a:pt x="2909" y="11125"/>
                    <a:pt x="2838" y="11201"/>
                    <a:pt x="2838" y="11296"/>
                  </a:cubicBezTo>
                  <a:cubicBezTo>
                    <a:pt x="2838" y="11400"/>
                    <a:pt x="2921" y="11480"/>
                    <a:pt x="3019" y="11480"/>
                  </a:cubicBezTo>
                  <a:cubicBezTo>
                    <a:pt x="3071" y="11480"/>
                    <a:pt x="3114" y="11460"/>
                    <a:pt x="3145" y="11428"/>
                  </a:cubicBezTo>
                  <a:lnTo>
                    <a:pt x="5204" y="13652"/>
                  </a:lnTo>
                  <a:cubicBezTo>
                    <a:pt x="5169" y="13684"/>
                    <a:pt x="5145" y="13736"/>
                    <a:pt x="5145" y="13787"/>
                  </a:cubicBezTo>
                  <a:cubicBezTo>
                    <a:pt x="5145" y="13847"/>
                    <a:pt x="5177" y="13903"/>
                    <a:pt x="5220" y="13939"/>
                  </a:cubicBezTo>
                  <a:lnTo>
                    <a:pt x="3661" y="17283"/>
                  </a:lnTo>
                  <a:cubicBezTo>
                    <a:pt x="3641" y="17275"/>
                    <a:pt x="3622" y="17271"/>
                    <a:pt x="3602" y="17271"/>
                  </a:cubicBezTo>
                  <a:cubicBezTo>
                    <a:pt x="3500" y="17271"/>
                    <a:pt x="3421" y="17355"/>
                    <a:pt x="3421" y="17455"/>
                  </a:cubicBezTo>
                  <a:cubicBezTo>
                    <a:pt x="3421" y="17554"/>
                    <a:pt x="3504" y="17638"/>
                    <a:pt x="3602" y="17638"/>
                  </a:cubicBezTo>
                  <a:cubicBezTo>
                    <a:pt x="3622" y="17638"/>
                    <a:pt x="3637" y="17634"/>
                    <a:pt x="3657" y="17630"/>
                  </a:cubicBezTo>
                  <a:lnTo>
                    <a:pt x="5350" y="21596"/>
                  </a:lnTo>
                  <a:lnTo>
                    <a:pt x="5369" y="21588"/>
                  </a:lnTo>
                  <a:lnTo>
                    <a:pt x="5385" y="21600"/>
                  </a:lnTo>
                  <a:lnTo>
                    <a:pt x="10668" y="13947"/>
                  </a:lnTo>
                  <a:cubicBezTo>
                    <a:pt x="10696" y="13963"/>
                    <a:pt x="10723" y="13971"/>
                    <a:pt x="10755" y="13971"/>
                  </a:cubicBezTo>
                  <a:cubicBezTo>
                    <a:pt x="10759" y="13971"/>
                    <a:pt x="10767" y="13971"/>
                    <a:pt x="10770" y="13971"/>
                  </a:cubicBezTo>
                  <a:lnTo>
                    <a:pt x="12235" y="21584"/>
                  </a:lnTo>
                  <a:lnTo>
                    <a:pt x="12274" y="21576"/>
                  </a:lnTo>
                  <a:lnTo>
                    <a:pt x="10810" y="13963"/>
                  </a:lnTo>
                  <a:cubicBezTo>
                    <a:pt x="10853" y="13951"/>
                    <a:pt x="10889" y="13919"/>
                    <a:pt x="10912" y="13879"/>
                  </a:cubicBezTo>
                  <a:lnTo>
                    <a:pt x="17541" y="16924"/>
                  </a:lnTo>
                  <a:cubicBezTo>
                    <a:pt x="17537" y="16936"/>
                    <a:pt x="17537" y="16952"/>
                    <a:pt x="17537" y="16964"/>
                  </a:cubicBezTo>
                  <a:cubicBezTo>
                    <a:pt x="17537" y="17028"/>
                    <a:pt x="17573" y="17088"/>
                    <a:pt x="17620" y="17120"/>
                  </a:cubicBezTo>
                  <a:lnTo>
                    <a:pt x="15116" y="21572"/>
                  </a:lnTo>
                  <a:lnTo>
                    <a:pt x="15152" y="21592"/>
                  </a:lnTo>
                  <a:lnTo>
                    <a:pt x="17648" y="17144"/>
                  </a:lnTo>
                  <a:cubicBezTo>
                    <a:pt x="17667" y="17152"/>
                    <a:pt x="17687" y="17156"/>
                    <a:pt x="17711" y="17156"/>
                  </a:cubicBezTo>
                  <a:cubicBezTo>
                    <a:pt x="17785" y="17156"/>
                    <a:pt x="17852" y="17108"/>
                    <a:pt x="17880" y="17040"/>
                  </a:cubicBezTo>
                  <a:lnTo>
                    <a:pt x="21592" y="17706"/>
                  </a:lnTo>
                  <a:lnTo>
                    <a:pt x="21600" y="17666"/>
                  </a:lnTo>
                  <a:lnTo>
                    <a:pt x="17892" y="17000"/>
                  </a:lnTo>
                  <a:cubicBezTo>
                    <a:pt x="17892" y="16992"/>
                    <a:pt x="17892" y="16980"/>
                    <a:pt x="17892" y="16968"/>
                  </a:cubicBezTo>
                  <a:close/>
                  <a:moveTo>
                    <a:pt x="5499" y="13736"/>
                  </a:moveTo>
                  <a:cubicBezTo>
                    <a:pt x="5480" y="13672"/>
                    <a:pt x="5432" y="13624"/>
                    <a:pt x="5369" y="13608"/>
                  </a:cubicBezTo>
                  <a:lnTo>
                    <a:pt x="6027" y="9522"/>
                  </a:lnTo>
                  <a:cubicBezTo>
                    <a:pt x="6031" y="9522"/>
                    <a:pt x="6031" y="9522"/>
                    <a:pt x="6035" y="9522"/>
                  </a:cubicBezTo>
                  <a:cubicBezTo>
                    <a:pt x="6078" y="9522"/>
                    <a:pt x="6117" y="9507"/>
                    <a:pt x="6149" y="9483"/>
                  </a:cubicBezTo>
                  <a:lnTo>
                    <a:pt x="10601" y="13680"/>
                  </a:lnTo>
                  <a:cubicBezTo>
                    <a:pt x="10582" y="13704"/>
                    <a:pt x="10570" y="13736"/>
                    <a:pt x="10566" y="13768"/>
                  </a:cubicBezTo>
                  <a:lnTo>
                    <a:pt x="5499" y="13736"/>
                  </a:lnTo>
                  <a:close/>
                  <a:moveTo>
                    <a:pt x="3141" y="11161"/>
                  </a:moveTo>
                  <a:cubicBezTo>
                    <a:pt x="3114" y="11133"/>
                    <a:pt x="3078" y="11117"/>
                    <a:pt x="3035" y="11113"/>
                  </a:cubicBezTo>
                  <a:lnTo>
                    <a:pt x="3035" y="8096"/>
                  </a:lnTo>
                  <a:cubicBezTo>
                    <a:pt x="3094" y="8092"/>
                    <a:pt x="3145" y="8060"/>
                    <a:pt x="3177" y="8012"/>
                  </a:cubicBezTo>
                  <a:lnTo>
                    <a:pt x="5858" y="9287"/>
                  </a:lnTo>
                  <a:cubicBezTo>
                    <a:pt x="5854" y="9303"/>
                    <a:pt x="5850" y="9323"/>
                    <a:pt x="5850" y="9339"/>
                  </a:cubicBezTo>
                  <a:cubicBezTo>
                    <a:pt x="5850" y="9371"/>
                    <a:pt x="5858" y="9399"/>
                    <a:pt x="5873" y="9427"/>
                  </a:cubicBezTo>
                  <a:lnTo>
                    <a:pt x="3141" y="11161"/>
                  </a:lnTo>
                  <a:close/>
                  <a:moveTo>
                    <a:pt x="7952" y="7163"/>
                  </a:moveTo>
                  <a:cubicBezTo>
                    <a:pt x="7983" y="7183"/>
                    <a:pt x="8019" y="7195"/>
                    <a:pt x="8058" y="7195"/>
                  </a:cubicBezTo>
                  <a:cubicBezTo>
                    <a:pt x="8074" y="7195"/>
                    <a:pt x="8094" y="7191"/>
                    <a:pt x="8109" y="7187"/>
                  </a:cubicBezTo>
                  <a:lnTo>
                    <a:pt x="10668" y="13624"/>
                  </a:lnTo>
                  <a:cubicBezTo>
                    <a:pt x="10656" y="13632"/>
                    <a:pt x="10645" y="13640"/>
                    <a:pt x="10637" y="13648"/>
                  </a:cubicBezTo>
                  <a:lnTo>
                    <a:pt x="6176" y="9455"/>
                  </a:lnTo>
                  <a:cubicBezTo>
                    <a:pt x="6200" y="9423"/>
                    <a:pt x="6216" y="9383"/>
                    <a:pt x="6216" y="9339"/>
                  </a:cubicBezTo>
                  <a:cubicBezTo>
                    <a:pt x="6216" y="9291"/>
                    <a:pt x="6200" y="9251"/>
                    <a:pt x="6173" y="9220"/>
                  </a:cubicBezTo>
                  <a:lnTo>
                    <a:pt x="7952" y="7163"/>
                  </a:lnTo>
                  <a:close/>
                  <a:moveTo>
                    <a:pt x="10865" y="13648"/>
                  </a:moveTo>
                  <a:cubicBezTo>
                    <a:pt x="10833" y="13620"/>
                    <a:pt x="10794" y="13604"/>
                    <a:pt x="10747" y="13604"/>
                  </a:cubicBezTo>
                  <a:cubicBezTo>
                    <a:pt x="10731" y="13604"/>
                    <a:pt x="10711" y="13608"/>
                    <a:pt x="10696" y="13612"/>
                  </a:cubicBezTo>
                  <a:lnTo>
                    <a:pt x="8137" y="7175"/>
                  </a:lnTo>
                  <a:cubicBezTo>
                    <a:pt x="8184" y="7151"/>
                    <a:pt x="8216" y="7107"/>
                    <a:pt x="8227" y="7055"/>
                  </a:cubicBezTo>
                  <a:lnTo>
                    <a:pt x="16526" y="8068"/>
                  </a:lnTo>
                  <a:cubicBezTo>
                    <a:pt x="16534" y="8103"/>
                    <a:pt x="16553" y="8139"/>
                    <a:pt x="16577" y="8163"/>
                  </a:cubicBezTo>
                  <a:lnTo>
                    <a:pt x="10865" y="13648"/>
                  </a:lnTo>
                  <a:close/>
                  <a:moveTo>
                    <a:pt x="11518" y="4102"/>
                  </a:moveTo>
                  <a:cubicBezTo>
                    <a:pt x="11574" y="4102"/>
                    <a:pt x="11625" y="4078"/>
                    <a:pt x="11656" y="4038"/>
                  </a:cubicBezTo>
                  <a:lnTo>
                    <a:pt x="16542" y="7960"/>
                  </a:lnTo>
                  <a:cubicBezTo>
                    <a:pt x="16534" y="7980"/>
                    <a:pt x="16530" y="8004"/>
                    <a:pt x="16530" y="8028"/>
                  </a:cubicBezTo>
                  <a:lnTo>
                    <a:pt x="8239" y="7015"/>
                  </a:lnTo>
                  <a:cubicBezTo>
                    <a:pt x="8239" y="7015"/>
                    <a:pt x="8239" y="7015"/>
                    <a:pt x="8239" y="7011"/>
                  </a:cubicBezTo>
                  <a:cubicBezTo>
                    <a:pt x="8239" y="6971"/>
                    <a:pt x="8227" y="6936"/>
                    <a:pt x="8204" y="6904"/>
                  </a:cubicBezTo>
                  <a:lnTo>
                    <a:pt x="11385" y="4046"/>
                  </a:lnTo>
                  <a:cubicBezTo>
                    <a:pt x="11420" y="4082"/>
                    <a:pt x="11467" y="4102"/>
                    <a:pt x="11518" y="4102"/>
                  </a:cubicBezTo>
                  <a:close/>
                  <a:moveTo>
                    <a:pt x="7881" y="7063"/>
                  </a:moveTo>
                  <a:cubicBezTo>
                    <a:pt x="7889" y="7091"/>
                    <a:pt x="7905" y="7115"/>
                    <a:pt x="7920" y="7135"/>
                  </a:cubicBezTo>
                  <a:lnTo>
                    <a:pt x="6141" y="9192"/>
                  </a:lnTo>
                  <a:cubicBezTo>
                    <a:pt x="6110" y="9168"/>
                    <a:pt x="6074" y="9156"/>
                    <a:pt x="6031" y="9156"/>
                  </a:cubicBezTo>
                  <a:cubicBezTo>
                    <a:pt x="5964" y="9156"/>
                    <a:pt x="5901" y="9196"/>
                    <a:pt x="5873" y="9251"/>
                  </a:cubicBezTo>
                  <a:lnTo>
                    <a:pt x="3193" y="7976"/>
                  </a:lnTo>
                  <a:cubicBezTo>
                    <a:pt x="3200" y="7956"/>
                    <a:pt x="3204" y="7936"/>
                    <a:pt x="3204" y="7912"/>
                  </a:cubicBezTo>
                  <a:cubicBezTo>
                    <a:pt x="3204" y="7908"/>
                    <a:pt x="3204" y="7904"/>
                    <a:pt x="3204" y="7900"/>
                  </a:cubicBezTo>
                  <a:lnTo>
                    <a:pt x="7881" y="7063"/>
                  </a:lnTo>
                  <a:close/>
                  <a:moveTo>
                    <a:pt x="3169" y="11400"/>
                  </a:moveTo>
                  <a:cubicBezTo>
                    <a:pt x="3189" y="11372"/>
                    <a:pt x="3200" y="11336"/>
                    <a:pt x="3200" y="11296"/>
                  </a:cubicBezTo>
                  <a:cubicBezTo>
                    <a:pt x="3200" y="11256"/>
                    <a:pt x="3189" y="11221"/>
                    <a:pt x="3169" y="11193"/>
                  </a:cubicBezTo>
                  <a:lnTo>
                    <a:pt x="5897" y="9463"/>
                  </a:lnTo>
                  <a:cubicBezTo>
                    <a:pt x="5921" y="9491"/>
                    <a:pt x="5952" y="9511"/>
                    <a:pt x="5988" y="9522"/>
                  </a:cubicBezTo>
                  <a:lnTo>
                    <a:pt x="5330" y="13608"/>
                  </a:lnTo>
                  <a:cubicBezTo>
                    <a:pt x="5330" y="13608"/>
                    <a:pt x="5326" y="13608"/>
                    <a:pt x="5326" y="13608"/>
                  </a:cubicBezTo>
                  <a:cubicBezTo>
                    <a:pt x="5295" y="13608"/>
                    <a:pt x="5263" y="13616"/>
                    <a:pt x="5236" y="13632"/>
                  </a:cubicBezTo>
                  <a:lnTo>
                    <a:pt x="3169" y="11400"/>
                  </a:lnTo>
                  <a:close/>
                  <a:moveTo>
                    <a:pt x="5251" y="13959"/>
                  </a:moveTo>
                  <a:cubicBezTo>
                    <a:pt x="5275" y="13967"/>
                    <a:pt x="5299" y="13975"/>
                    <a:pt x="5322" y="13975"/>
                  </a:cubicBezTo>
                  <a:cubicBezTo>
                    <a:pt x="5425" y="13975"/>
                    <a:pt x="5503" y="13891"/>
                    <a:pt x="5503" y="13791"/>
                  </a:cubicBezTo>
                  <a:cubicBezTo>
                    <a:pt x="5503" y="13787"/>
                    <a:pt x="5503" y="13784"/>
                    <a:pt x="5503" y="13780"/>
                  </a:cubicBezTo>
                  <a:lnTo>
                    <a:pt x="10566" y="13811"/>
                  </a:lnTo>
                  <a:cubicBezTo>
                    <a:pt x="10566" y="13827"/>
                    <a:pt x="10570" y="13843"/>
                    <a:pt x="10578" y="13859"/>
                  </a:cubicBezTo>
                  <a:lnTo>
                    <a:pt x="3752" y="17359"/>
                  </a:lnTo>
                  <a:cubicBezTo>
                    <a:pt x="3736" y="17335"/>
                    <a:pt x="3716" y="17315"/>
                    <a:pt x="3693" y="17303"/>
                  </a:cubicBezTo>
                  <a:lnTo>
                    <a:pt x="5251" y="13959"/>
                  </a:lnTo>
                  <a:close/>
                  <a:moveTo>
                    <a:pt x="5366" y="21552"/>
                  </a:moveTo>
                  <a:lnTo>
                    <a:pt x="3689" y="17618"/>
                  </a:lnTo>
                  <a:cubicBezTo>
                    <a:pt x="3744" y="17586"/>
                    <a:pt x="3783" y="17526"/>
                    <a:pt x="3783" y="17459"/>
                  </a:cubicBezTo>
                  <a:cubicBezTo>
                    <a:pt x="3783" y="17435"/>
                    <a:pt x="3779" y="17415"/>
                    <a:pt x="3771" y="17395"/>
                  </a:cubicBezTo>
                  <a:lnTo>
                    <a:pt x="10597" y="13895"/>
                  </a:lnTo>
                  <a:cubicBezTo>
                    <a:pt x="10605" y="13911"/>
                    <a:pt x="10617" y="13923"/>
                    <a:pt x="10629" y="13935"/>
                  </a:cubicBezTo>
                  <a:lnTo>
                    <a:pt x="5366" y="21552"/>
                  </a:lnTo>
                  <a:close/>
                  <a:moveTo>
                    <a:pt x="10920" y="13847"/>
                  </a:moveTo>
                  <a:cubicBezTo>
                    <a:pt x="10928" y="13827"/>
                    <a:pt x="10932" y="13811"/>
                    <a:pt x="10932" y="13791"/>
                  </a:cubicBezTo>
                  <a:cubicBezTo>
                    <a:pt x="10932" y="13748"/>
                    <a:pt x="10916" y="13712"/>
                    <a:pt x="10893" y="13680"/>
                  </a:cubicBezTo>
                  <a:lnTo>
                    <a:pt x="16616" y="8191"/>
                  </a:lnTo>
                  <a:cubicBezTo>
                    <a:pt x="16644" y="8207"/>
                    <a:pt x="16675" y="8219"/>
                    <a:pt x="16707" y="8219"/>
                  </a:cubicBezTo>
                  <a:lnTo>
                    <a:pt x="17667" y="16793"/>
                  </a:lnTo>
                  <a:cubicBezTo>
                    <a:pt x="17612" y="16805"/>
                    <a:pt x="17569" y="16845"/>
                    <a:pt x="17545" y="16893"/>
                  </a:cubicBezTo>
                  <a:lnTo>
                    <a:pt x="10920" y="1384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53;p6"/>
          <p:cNvSpPr txBox="1"/>
          <p:nvPr>
            <p:ph type="title"/>
          </p:nvPr>
        </p:nvSpPr>
        <p:spPr>
          <a:xfrm>
            <a:off x="623888" y="1282303"/>
            <a:ext cx="38088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" type="body"/>
          </p:nvPr>
        </p:nvSpPr>
        <p:spPr>
          <a:xfrm>
            <a:off x="623888" y="3442097"/>
            <a:ext cx="38088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3B5E4"/>
              </a:buClr>
              <a:buSzPts val="1800"/>
              <a:buNone/>
              <a:defRPr sz="1800">
                <a:solidFill>
                  <a:srgbClr val="73B5E4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628650" y="4767263"/>
            <a:ext cx="960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1700213" y="4767263"/>
            <a:ext cx="2217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4005379" y="4767263"/>
            <a:ext cx="96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0" y="0"/>
            <a:ext cx="7503800" cy="2781297"/>
            <a:chOff x="90449399" y="2959099"/>
            <a:chExt cx="10005066" cy="3708396"/>
          </a:xfrm>
        </p:grpSpPr>
        <p:sp>
          <p:nvSpPr>
            <p:cNvPr id="60" name="Google Shape;60;p7"/>
            <p:cNvSpPr/>
            <p:nvPr/>
          </p:nvSpPr>
          <p:spPr>
            <a:xfrm>
              <a:off x="90450949" y="2959100"/>
              <a:ext cx="9669780" cy="3031506"/>
            </a:xfrm>
            <a:custGeom>
              <a:rect b="b" l="l" r="r" t="t"/>
              <a:pathLst>
                <a:path extrusionOk="0" h="21600" w="21600">
                  <a:moveTo>
                    <a:pt x="0" y="12578"/>
                  </a:moveTo>
                  <a:lnTo>
                    <a:pt x="4967" y="21600"/>
                  </a:lnTo>
                  <a:lnTo>
                    <a:pt x="12894" y="12578"/>
                  </a:lnTo>
                  <a:lnTo>
                    <a:pt x="14948" y="14352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338088"/>
                </a:gs>
                <a:gs pos="48000">
                  <a:srgbClr val="5CB7C1"/>
                </a:gs>
                <a:gs pos="100000">
                  <a:srgbClr val="9AD2D8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90449399" y="2959099"/>
              <a:ext cx="10005066" cy="3708396"/>
            </a:xfrm>
            <a:custGeom>
              <a:rect b="b" l="l" r="r" t="t"/>
              <a:pathLst>
                <a:path extrusionOk="0" h="21600" w="21600">
                  <a:moveTo>
                    <a:pt x="21600" y="52"/>
                  </a:moveTo>
                  <a:lnTo>
                    <a:pt x="21578" y="0"/>
                  </a:lnTo>
                  <a:lnTo>
                    <a:pt x="14855" y="20979"/>
                  </a:lnTo>
                  <a:cubicBezTo>
                    <a:pt x="14836" y="20942"/>
                    <a:pt x="14811" y="20919"/>
                    <a:pt x="14784" y="20919"/>
                  </a:cubicBezTo>
                  <a:lnTo>
                    <a:pt x="14485" y="12095"/>
                  </a:lnTo>
                  <a:cubicBezTo>
                    <a:pt x="14551" y="12080"/>
                    <a:pt x="14600" y="11932"/>
                    <a:pt x="14600" y="11754"/>
                  </a:cubicBezTo>
                  <a:cubicBezTo>
                    <a:pt x="14600" y="11688"/>
                    <a:pt x="14592" y="11628"/>
                    <a:pt x="14581" y="11577"/>
                  </a:cubicBezTo>
                  <a:lnTo>
                    <a:pt x="20898" y="59"/>
                  </a:lnTo>
                  <a:lnTo>
                    <a:pt x="20882" y="0"/>
                  </a:lnTo>
                  <a:lnTo>
                    <a:pt x="14565" y="11525"/>
                  </a:lnTo>
                  <a:cubicBezTo>
                    <a:pt x="14554" y="11495"/>
                    <a:pt x="14543" y="11473"/>
                    <a:pt x="14529" y="11458"/>
                  </a:cubicBezTo>
                  <a:lnTo>
                    <a:pt x="16561" y="52"/>
                  </a:lnTo>
                  <a:lnTo>
                    <a:pt x="16536" y="22"/>
                  </a:lnTo>
                  <a:lnTo>
                    <a:pt x="14501" y="11436"/>
                  </a:lnTo>
                  <a:cubicBezTo>
                    <a:pt x="14490" y="11429"/>
                    <a:pt x="14482" y="11421"/>
                    <a:pt x="14471" y="11421"/>
                  </a:cubicBezTo>
                  <a:cubicBezTo>
                    <a:pt x="14416" y="11421"/>
                    <a:pt x="14370" y="11518"/>
                    <a:pt x="14351" y="11651"/>
                  </a:cubicBezTo>
                  <a:lnTo>
                    <a:pt x="12579" y="10356"/>
                  </a:lnTo>
                  <a:cubicBezTo>
                    <a:pt x="12579" y="10341"/>
                    <a:pt x="12582" y="10327"/>
                    <a:pt x="12582" y="10304"/>
                  </a:cubicBezTo>
                  <a:cubicBezTo>
                    <a:pt x="12582" y="10112"/>
                    <a:pt x="12525" y="9964"/>
                    <a:pt x="12456" y="9964"/>
                  </a:cubicBezTo>
                  <a:cubicBezTo>
                    <a:pt x="12418" y="9964"/>
                    <a:pt x="12382" y="10016"/>
                    <a:pt x="12360" y="10090"/>
                  </a:cubicBezTo>
                  <a:lnTo>
                    <a:pt x="9333" y="5274"/>
                  </a:lnTo>
                  <a:cubicBezTo>
                    <a:pt x="9341" y="5230"/>
                    <a:pt x="9347" y="5171"/>
                    <a:pt x="9347" y="5119"/>
                  </a:cubicBezTo>
                  <a:cubicBezTo>
                    <a:pt x="9347" y="5082"/>
                    <a:pt x="9344" y="5052"/>
                    <a:pt x="9341" y="5023"/>
                  </a:cubicBezTo>
                  <a:lnTo>
                    <a:pt x="14194" y="74"/>
                  </a:lnTo>
                  <a:lnTo>
                    <a:pt x="14183" y="7"/>
                  </a:lnTo>
                  <a:lnTo>
                    <a:pt x="9328" y="4956"/>
                  </a:lnTo>
                  <a:cubicBezTo>
                    <a:pt x="9306" y="4853"/>
                    <a:pt x="9265" y="4779"/>
                    <a:pt x="9218" y="4779"/>
                  </a:cubicBezTo>
                  <a:cubicBezTo>
                    <a:pt x="9171" y="4779"/>
                    <a:pt x="9130" y="4845"/>
                    <a:pt x="9108" y="4949"/>
                  </a:cubicBezTo>
                  <a:lnTo>
                    <a:pt x="5407" y="7"/>
                  </a:lnTo>
                  <a:lnTo>
                    <a:pt x="5396" y="74"/>
                  </a:lnTo>
                  <a:lnTo>
                    <a:pt x="9100" y="5015"/>
                  </a:lnTo>
                  <a:cubicBezTo>
                    <a:pt x="9097" y="5045"/>
                    <a:pt x="9095" y="5082"/>
                    <a:pt x="9095" y="5119"/>
                  </a:cubicBezTo>
                  <a:cubicBezTo>
                    <a:pt x="9095" y="5193"/>
                    <a:pt x="9103" y="5267"/>
                    <a:pt x="9119" y="5319"/>
                  </a:cubicBezTo>
                  <a:lnTo>
                    <a:pt x="4891" y="17421"/>
                  </a:lnTo>
                  <a:cubicBezTo>
                    <a:pt x="4869" y="17376"/>
                    <a:pt x="4845" y="17347"/>
                    <a:pt x="4815" y="17347"/>
                  </a:cubicBezTo>
                  <a:cubicBezTo>
                    <a:pt x="4798" y="17347"/>
                    <a:pt x="4784" y="17354"/>
                    <a:pt x="4771" y="17369"/>
                  </a:cubicBezTo>
                  <a:lnTo>
                    <a:pt x="1557" y="15"/>
                  </a:lnTo>
                  <a:lnTo>
                    <a:pt x="1533" y="44"/>
                  </a:lnTo>
                  <a:lnTo>
                    <a:pt x="4746" y="17398"/>
                  </a:lnTo>
                  <a:cubicBezTo>
                    <a:pt x="4732" y="17421"/>
                    <a:pt x="4721" y="17450"/>
                    <a:pt x="4713" y="17487"/>
                  </a:cubicBezTo>
                  <a:lnTo>
                    <a:pt x="22" y="10282"/>
                  </a:lnTo>
                  <a:lnTo>
                    <a:pt x="8" y="10349"/>
                  </a:lnTo>
                  <a:lnTo>
                    <a:pt x="4699" y="17554"/>
                  </a:lnTo>
                  <a:cubicBezTo>
                    <a:pt x="4694" y="17598"/>
                    <a:pt x="4688" y="17642"/>
                    <a:pt x="4688" y="17687"/>
                  </a:cubicBezTo>
                  <a:cubicBezTo>
                    <a:pt x="4688" y="17694"/>
                    <a:pt x="4688" y="17702"/>
                    <a:pt x="4688" y="17709"/>
                  </a:cubicBezTo>
                  <a:lnTo>
                    <a:pt x="2177" y="18922"/>
                  </a:lnTo>
                  <a:cubicBezTo>
                    <a:pt x="2163" y="18774"/>
                    <a:pt x="2114" y="18663"/>
                    <a:pt x="2054" y="18663"/>
                  </a:cubicBezTo>
                  <a:cubicBezTo>
                    <a:pt x="2034" y="18663"/>
                    <a:pt x="2015" y="18678"/>
                    <a:pt x="1996" y="18700"/>
                  </a:cubicBezTo>
                  <a:lnTo>
                    <a:pt x="22" y="12642"/>
                  </a:lnTo>
                  <a:lnTo>
                    <a:pt x="0" y="12694"/>
                  </a:lnTo>
                  <a:lnTo>
                    <a:pt x="1971" y="18745"/>
                  </a:lnTo>
                  <a:cubicBezTo>
                    <a:pt x="1941" y="18811"/>
                    <a:pt x="1925" y="18900"/>
                    <a:pt x="1925" y="19011"/>
                  </a:cubicBezTo>
                  <a:cubicBezTo>
                    <a:pt x="1925" y="19203"/>
                    <a:pt x="1982" y="19351"/>
                    <a:pt x="2051" y="19351"/>
                  </a:cubicBezTo>
                  <a:cubicBezTo>
                    <a:pt x="2119" y="19351"/>
                    <a:pt x="2177" y="19196"/>
                    <a:pt x="2177" y="19011"/>
                  </a:cubicBezTo>
                  <a:cubicBezTo>
                    <a:pt x="2177" y="19004"/>
                    <a:pt x="2177" y="19004"/>
                    <a:pt x="2177" y="18996"/>
                  </a:cubicBezTo>
                  <a:lnTo>
                    <a:pt x="4688" y="17783"/>
                  </a:lnTo>
                  <a:cubicBezTo>
                    <a:pt x="4705" y="17924"/>
                    <a:pt x="4752" y="18027"/>
                    <a:pt x="4809" y="18027"/>
                  </a:cubicBezTo>
                  <a:cubicBezTo>
                    <a:pt x="4869" y="18027"/>
                    <a:pt x="4919" y="17916"/>
                    <a:pt x="4933" y="17768"/>
                  </a:cubicBezTo>
                  <a:lnTo>
                    <a:pt x="14649" y="21252"/>
                  </a:lnTo>
                  <a:cubicBezTo>
                    <a:pt x="14649" y="21252"/>
                    <a:pt x="14649" y="21260"/>
                    <a:pt x="14649" y="21260"/>
                  </a:cubicBezTo>
                  <a:cubicBezTo>
                    <a:pt x="14649" y="21452"/>
                    <a:pt x="14707" y="21600"/>
                    <a:pt x="14776" y="21600"/>
                  </a:cubicBezTo>
                  <a:cubicBezTo>
                    <a:pt x="14844" y="21600"/>
                    <a:pt x="14902" y="21445"/>
                    <a:pt x="14902" y="21260"/>
                  </a:cubicBezTo>
                  <a:cubicBezTo>
                    <a:pt x="14902" y="21171"/>
                    <a:pt x="14888" y="21090"/>
                    <a:pt x="14866" y="21023"/>
                  </a:cubicBezTo>
                  <a:lnTo>
                    <a:pt x="21600" y="52"/>
                  </a:lnTo>
                  <a:close/>
                  <a:moveTo>
                    <a:pt x="14351" y="11717"/>
                  </a:moveTo>
                  <a:cubicBezTo>
                    <a:pt x="14351" y="11732"/>
                    <a:pt x="14348" y="11747"/>
                    <a:pt x="14348" y="11762"/>
                  </a:cubicBezTo>
                  <a:cubicBezTo>
                    <a:pt x="14348" y="11939"/>
                    <a:pt x="14397" y="12080"/>
                    <a:pt x="14460" y="12102"/>
                  </a:cubicBezTo>
                  <a:lnTo>
                    <a:pt x="14759" y="20934"/>
                  </a:lnTo>
                  <a:cubicBezTo>
                    <a:pt x="14751" y="20942"/>
                    <a:pt x="14743" y="20949"/>
                    <a:pt x="14735" y="20956"/>
                  </a:cubicBezTo>
                  <a:lnTo>
                    <a:pt x="12547" y="10563"/>
                  </a:lnTo>
                  <a:cubicBezTo>
                    <a:pt x="12560" y="10526"/>
                    <a:pt x="12571" y="10482"/>
                    <a:pt x="12579" y="10430"/>
                  </a:cubicBezTo>
                  <a:lnTo>
                    <a:pt x="14351" y="11717"/>
                  </a:lnTo>
                  <a:close/>
                  <a:moveTo>
                    <a:pt x="12346" y="10149"/>
                  </a:moveTo>
                  <a:cubicBezTo>
                    <a:pt x="12338" y="10193"/>
                    <a:pt x="12333" y="10253"/>
                    <a:pt x="12333" y="10304"/>
                  </a:cubicBezTo>
                  <a:cubicBezTo>
                    <a:pt x="12333" y="10341"/>
                    <a:pt x="12335" y="10378"/>
                    <a:pt x="12338" y="10408"/>
                  </a:cubicBezTo>
                  <a:lnTo>
                    <a:pt x="4930" y="17539"/>
                  </a:lnTo>
                  <a:cubicBezTo>
                    <a:pt x="4924" y="17509"/>
                    <a:pt x="4919" y="17487"/>
                    <a:pt x="4913" y="17465"/>
                  </a:cubicBezTo>
                  <a:lnTo>
                    <a:pt x="9141" y="5363"/>
                  </a:lnTo>
                  <a:cubicBezTo>
                    <a:pt x="9163" y="5415"/>
                    <a:pt x="9193" y="5452"/>
                    <a:pt x="9226" y="5452"/>
                  </a:cubicBezTo>
                  <a:cubicBezTo>
                    <a:pt x="9265" y="5452"/>
                    <a:pt x="9300" y="5400"/>
                    <a:pt x="9322" y="5326"/>
                  </a:cubicBezTo>
                  <a:lnTo>
                    <a:pt x="12346" y="10149"/>
                  </a:lnTo>
                  <a:close/>
                  <a:moveTo>
                    <a:pt x="4943" y="17694"/>
                  </a:moveTo>
                  <a:cubicBezTo>
                    <a:pt x="4943" y="17694"/>
                    <a:pt x="4943" y="17687"/>
                    <a:pt x="4943" y="17687"/>
                  </a:cubicBezTo>
                  <a:cubicBezTo>
                    <a:pt x="4943" y="17657"/>
                    <a:pt x="4941" y="17635"/>
                    <a:pt x="4941" y="17605"/>
                  </a:cubicBezTo>
                  <a:lnTo>
                    <a:pt x="12352" y="10475"/>
                  </a:lnTo>
                  <a:cubicBezTo>
                    <a:pt x="12374" y="10578"/>
                    <a:pt x="12415" y="10645"/>
                    <a:pt x="12462" y="10645"/>
                  </a:cubicBezTo>
                  <a:cubicBezTo>
                    <a:pt x="12486" y="10645"/>
                    <a:pt x="12508" y="10630"/>
                    <a:pt x="12525" y="10593"/>
                  </a:cubicBezTo>
                  <a:lnTo>
                    <a:pt x="14710" y="20979"/>
                  </a:lnTo>
                  <a:cubicBezTo>
                    <a:pt x="14685" y="21023"/>
                    <a:pt x="14669" y="21097"/>
                    <a:pt x="14660" y="21178"/>
                  </a:cubicBezTo>
                  <a:lnTo>
                    <a:pt x="4943" y="176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7"/>
          <p:cNvSpPr txBox="1"/>
          <p:nvPr>
            <p:ph type="title"/>
          </p:nvPr>
        </p:nvSpPr>
        <p:spPr>
          <a:xfrm>
            <a:off x="623888" y="2753017"/>
            <a:ext cx="78867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623888" y="3653342"/>
            <a:ext cx="7886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3B5E4"/>
              </a:buClr>
              <a:buSzPts val="1800"/>
              <a:buNone/>
              <a:defRPr sz="1800">
                <a:solidFill>
                  <a:srgbClr val="73B5E4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" name="Google Shape;64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67" name="Google Shape;67;p7"/>
          <p:cNvSpPr/>
          <p:nvPr>
            <p:ph idx="2" type="pic"/>
          </p:nvPr>
        </p:nvSpPr>
        <p:spPr>
          <a:xfrm>
            <a:off x="7806588" y="489330"/>
            <a:ext cx="1000200" cy="1000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68" name="Google Shape;68;p7"/>
          <p:cNvSpPr txBox="1"/>
          <p:nvPr>
            <p:ph idx="3" type="body"/>
          </p:nvPr>
        </p:nvSpPr>
        <p:spPr>
          <a:xfrm>
            <a:off x="7668476" y="1537080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7"/>
          <p:cNvSpPr txBox="1"/>
          <p:nvPr>
            <p:ph idx="4" type="body"/>
          </p:nvPr>
        </p:nvSpPr>
        <p:spPr>
          <a:xfrm>
            <a:off x="7668476" y="1709525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7"/>
          <p:cNvSpPr txBox="1"/>
          <p:nvPr>
            <p:ph idx="5" type="body"/>
          </p:nvPr>
        </p:nvSpPr>
        <p:spPr>
          <a:xfrm>
            <a:off x="7668476" y="1881970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and Typography">
  <p:cSld name="Color and Typograph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" type="body"/>
          </p:nvPr>
        </p:nvSpPr>
        <p:spPr>
          <a:xfrm>
            <a:off x="628649" y="2781863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8"/>
          <p:cNvSpPr txBox="1"/>
          <p:nvPr/>
        </p:nvSpPr>
        <p:spPr>
          <a:xfrm>
            <a:off x="3507905" y="3024890"/>
            <a:ext cx="18264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 sz="1100"/>
          </a:p>
        </p:txBody>
      </p:sp>
      <p:sp>
        <p:nvSpPr>
          <p:cNvPr id="75" name="Google Shape;75;p8"/>
          <p:cNvSpPr txBox="1"/>
          <p:nvPr>
            <p:ph idx="2" type="body"/>
          </p:nvPr>
        </p:nvSpPr>
        <p:spPr>
          <a:xfrm>
            <a:off x="3507905" y="4593545"/>
            <a:ext cx="1795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" name="Google Shape;76;p8"/>
          <p:cNvSpPr txBox="1"/>
          <p:nvPr/>
        </p:nvSpPr>
        <p:spPr>
          <a:xfrm>
            <a:off x="5748537" y="3024890"/>
            <a:ext cx="18264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 sz="1100"/>
          </a:p>
        </p:txBody>
      </p:sp>
      <p:sp>
        <p:nvSpPr>
          <p:cNvPr id="77" name="Google Shape;77;p8"/>
          <p:cNvSpPr txBox="1"/>
          <p:nvPr>
            <p:ph idx="3" type="body"/>
          </p:nvPr>
        </p:nvSpPr>
        <p:spPr>
          <a:xfrm>
            <a:off x="5748537" y="4593545"/>
            <a:ext cx="1795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78" name="Google Shape;78;p8"/>
          <p:cNvGrpSpPr/>
          <p:nvPr/>
        </p:nvGrpSpPr>
        <p:grpSpPr>
          <a:xfrm>
            <a:off x="628649" y="1373072"/>
            <a:ext cx="7886693" cy="1305900"/>
            <a:chOff x="838198" y="7053492"/>
            <a:chExt cx="10515590" cy="1741200"/>
          </a:xfrm>
        </p:grpSpPr>
        <p:sp>
          <p:nvSpPr>
            <p:cNvPr id="79" name="Google Shape;79;p8"/>
            <p:cNvSpPr/>
            <p:nvPr/>
          </p:nvSpPr>
          <p:spPr>
            <a:xfrm>
              <a:off x="838198" y="7053492"/>
              <a:ext cx="894300" cy="1741200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838198" y="7053492"/>
              <a:ext cx="894300" cy="15513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838198" y="7053492"/>
              <a:ext cx="894300" cy="1361400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838198" y="7053492"/>
              <a:ext cx="894300" cy="11718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838198" y="7053492"/>
              <a:ext cx="894300" cy="9819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838199" y="7053492"/>
              <a:ext cx="894300" cy="788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1907230" y="7053492"/>
              <a:ext cx="894300" cy="1741200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1907230" y="7053492"/>
              <a:ext cx="894300" cy="1551300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1907230" y="7053492"/>
              <a:ext cx="894300" cy="136140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1907230" y="7053492"/>
              <a:ext cx="894300" cy="1171800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907230" y="7053492"/>
              <a:ext cx="894300" cy="981900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1907231" y="7053492"/>
              <a:ext cx="894300" cy="788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2976262" y="7053492"/>
              <a:ext cx="894300" cy="1741200"/>
            </a:xfrm>
            <a:prstGeom prst="rect">
              <a:avLst/>
            </a:prstGeom>
            <a:solidFill>
              <a:srgbClr val="0E161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2976262" y="7053492"/>
              <a:ext cx="894300" cy="1551300"/>
            </a:xfrm>
            <a:prstGeom prst="rect">
              <a:avLst/>
            </a:prstGeom>
            <a:solidFill>
              <a:srgbClr val="24374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2976262" y="7053492"/>
              <a:ext cx="894300" cy="1361400"/>
            </a:xfrm>
            <a:prstGeom prst="rect">
              <a:avLst/>
            </a:prstGeom>
            <a:solidFill>
              <a:srgbClr val="496F9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2976262" y="7053492"/>
              <a:ext cx="894300" cy="1171800"/>
            </a:xfrm>
            <a:prstGeom prst="rect">
              <a:avLst/>
            </a:prstGeom>
            <a:solidFill>
              <a:srgbClr val="85A5C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2976262" y="7053492"/>
              <a:ext cx="894300" cy="981900"/>
            </a:xfrm>
            <a:prstGeom prst="rect">
              <a:avLst/>
            </a:prstGeom>
            <a:solidFill>
              <a:srgbClr val="B1C5D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2976263" y="7053492"/>
              <a:ext cx="894300" cy="788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4045294" y="7053492"/>
              <a:ext cx="894300" cy="1741200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4045294" y="7053492"/>
              <a:ext cx="894300" cy="1551300"/>
            </a:xfrm>
            <a:prstGeom prst="rect">
              <a:avLst/>
            </a:prstGeom>
            <a:solidFill>
              <a:srgbClr val="29273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4045294" y="7053492"/>
              <a:ext cx="894300" cy="1361400"/>
            </a:xfrm>
            <a:prstGeom prst="rect">
              <a:avLst/>
            </a:prstGeom>
            <a:solidFill>
              <a:srgbClr val="80799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4045294" y="7053492"/>
              <a:ext cx="894300" cy="1171800"/>
            </a:xfrm>
            <a:prstGeom prst="rect">
              <a:avLst/>
            </a:prstGeom>
            <a:solidFill>
              <a:srgbClr val="AAA7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4045294" y="7053492"/>
              <a:ext cx="894300" cy="981900"/>
            </a:xfrm>
            <a:prstGeom prst="rect">
              <a:avLst/>
            </a:prstGeom>
            <a:solidFill>
              <a:srgbClr val="D5D2D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4045295" y="7053492"/>
              <a:ext cx="894300" cy="78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114326" y="7053492"/>
              <a:ext cx="894300" cy="1741200"/>
            </a:xfrm>
            <a:prstGeom prst="rect">
              <a:avLst/>
            </a:prstGeom>
            <a:solidFill>
              <a:srgbClr val="194A5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114326" y="7053492"/>
              <a:ext cx="894300" cy="1551300"/>
            </a:xfrm>
            <a:prstGeom prst="rect">
              <a:avLst/>
            </a:prstGeom>
            <a:solidFill>
              <a:srgbClr val="266F8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114326" y="7053492"/>
              <a:ext cx="894300" cy="1361400"/>
            </a:xfrm>
            <a:prstGeom prst="rect">
              <a:avLst/>
            </a:prstGeom>
            <a:solidFill>
              <a:srgbClr val="7EC0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5114326" y="7053492"/>
              <a:ext cx="894300" cy="1171800"/>
            </a:xfrm>
            <a:prstGeom prst="rect">
              <a:avLst/>
            </a:prstGeom>
            <a:solidFill>
              <a:srgbClr val="A8D6E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5114326" y="7053492"/>
              <a:ext cx="894300" cy="981900"/>
            </a:xfrm>
            <a:prstGeom prst="rect">
              <a:avLst/>
            </a:prstGeom>
            <a:solidFill>
              <a:srgbClr val="D3E9F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5114327" y="7053492"/>
              <a:ext cx="894300" cy="788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6183358" y="7053492"/>
              <a:ext cx="894300" cy="1741200"/>
            </a:xfrm>
            <a:prstGeom prst="rect">
              <a:avLst/>
            </a:prstGeom>
            <a:solidFill>
              <a:srgbClr val="265F6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6183358" y="7053492"/>
              <a:ext cx="894300" cy="1551300"/>
            </a:xfrm>
            <a:prstGeom prst="rect">
              <a:avLst/>
            </a:prstGeom>
            <a:solidFill>
              <a:srgbClr val="398F9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6183358" y="7053492"/>
              <a:ext cx="894300" cy="1361400"/>
            </a:xfrm>
            <a:prstGeom prst="rect">
              <a:avLst/>
            </a:prstGeom>
            <a:solidFill>
              <a:srgbClr val="9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6183358" y="7053492"/>
              <a:ext cx="894300" cy="1171800"/>
            </a:xfrm>
            <a:prstGeom prst="rect">
              <a:avLst/>
            </a:prstGeom>
            <a:solidFill>
              <a:srgbClr val="BBE1E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6183358" y="7053492"/>
              <a:ext cx="894300" cy="981900"/>
            </a:xfrm>
            <a:prstGeom prst="rect">
              <a:avLst/>
            </a:prstGeom>
            <a:solidFill>
              <a:srgbClr val="DCF0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6183359" y="7053492"/>
              <a:ext cx="894300" cy="788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7252390" y="7053492"/>
              <a:ext cx="894300" cy="1741200"/>
            </a:xfrm>
            <a:prstGeom prst="rect">
              <a:avLst/>
            </a:prstGeom>
            <a:solidFill>
              <a:srgbClr val="3167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7252390" y="7053492"/>
              <a:ext cx="894300" cy="1551300"/>
            </a:xfrm>
            <a:prstGeom prst="rect">
              <a:avLst/>
            </a:prstGeom>
            <a:solidFill>
              <a:srgbClr val="4A9B8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7252390" y="7053492"/>
              <a:ext cx="894300" cy="1361400"/>
            </a:xfrm>
            <a:prstGeom prst="rect">
              <a:avLst/>
            </a:prstGeom>
            <a:solidFill>
              <a:srgbClr val="ABD7C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7252390" y="7053492"/>
              <a:ext cx="894300" cy="1171800"/>
            </a:xfrm>
            <a:prstGeom prst="rect">
              <a:avLst/>
            </a:prstGeom>
            <a:solidFill>
              <a:srgbClr val="C6E4D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7252390" y="7053492"/>
              <a:ext cx="894300" cy="981900"/>
            </a:xfrm>
            <a:prstGeom prst="rect">
              <a:avLst/>
            </a:prstGeom>
            <a:solidFill>
              <a:srgbClr val="E2F1E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7252391" y="7053492"/>
              <a:ext cx="894300" cy="78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21422" y="7053492"/>
              <a:ext cx="894300" cy="1741200"/>
            </a:xfrm>
            <a:prstGeom prst="rect">
              <a:avLst/>
            </a:prstGeom>
            <a:solidFill>
              <a:srgbClr val="3C464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321422" y="7053492"/>
              <a:ext cx="894300" cy="1551300"/>
            </a:xfrm>
            <a:prstGeom prst="rect">
              <a:avLst/>
            </a:prstGeom>
            <a:solidFill>
              <a:srgbClr val="5A696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8321422" y="7053492"/>
              <a:ext cx="894300" cy="1361400"/>
            </a:xfrm>
            <a:prstGeom prst="rect">
              <a:avLst/>
            </a:prstGeom>
            <a:solidFill>
              <a:srgbClr val="AEB9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8321422" y="7053492"/>
              <a:ext cx="894300" cy="1171800"/>
            </a:xfrm>
            <a:prstGeom prst="rect">
              <a:avLst/>
            </a:prstGeom>
            <a:solidFill>
              <a:srgbClr val="C9D0D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8321422" y="7053492"/>
              <a:ext cx="894300" cy="981900"/>
            </a:xfrm>
            <a:prstGeom prst="rect">
              <a:avLst/>
            </a:prstGeom>
            <a:solidFill>
              <a:srgbClr val="E4E7E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8321423" y="7053492"/>
              <a:ext cx="894300" cy="788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9390454" y="7053492"/>
              <a:ext cx="894300" cy="1741200"/>
            </a:xfrm>
            <a:prstGeom prst="rect">
              <a:avLst/>
            </a:prstGeom>
            <a:solidFill>
              <a:srgbClr val="3A5A6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9390454" y="7053492"/>
              <a:ext cx="894300" cy="1551300"/>
            </a:xfrm>
            <a:prstGeom prst="rect">
              <a:avLst/>
            </a:prstGeom>
            <a:solidFill>
              <a:srgbClr val="57879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9390454" y="7053492"/>
              <a:ext cx="894300" cy="1361400"/>
            </a:xfrm>
            <a:prstGeom prst="rect">
              <a:avLst/>
            </a:prstGeom>
            <a:solidFill>
              <a:srgbClr val="B4CCD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9390454" y="7053492"/>
              <a:ext cx="894300" cy="1171800"/>
            </a:xfrm>
            <a:prstGeom prst="rect">
              <a:avLst/>
            </a:prstGeom>
            <a:solidFill>
              <a:srgbClr val="CCDDE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9390454" y="7053492"/>
              <a:ext cx="894300" cy="981900"/>
            </a:xfrm>
            <a:prstGeom prst="rect">
              <a:avLst/>
            </a:prstGeom>
            <a:solidFill>
              <a:srgbClr val="E5EEF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9390455" y="7053492"/>
              <a:ext cx="894300" cy="788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10459487" y="7053492"/>
              <a:ext cx="894300" cy="1741200"/>
            </a:xfrm>
            <a:prstGeom prst="rect">
              <a:avLst/>
            </a:prstGeom>
            <a:solidFill>
              <a:srgbClr val="12416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10459487" y="7053492"/>
              <a:ext cx="894300" cy="1551300"/>
            </a:xfrm>
            <a:prstGeom prst="rect">
              <a:avLst/>
            </a:prstGeom>
            <a:solidFill>
              <a:srgbClr val="1C629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10459487" y="7053492"/>
              <a:ext cx="894300" cy="1361400"/>
            </a:xfrm>
            <a:prstGeom prst="rect">
              <a:avLst/>
            </a:prstGeom>
            <a:solidFill>
              <a:srgbClr val="73B5E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0459487" y="7053492"/>
              <a:ext cx="894300" cy="1171800"/>
            </a:xfrm>
            <a:prstGeom prst="rect">
              <a:avLst/>
            </a:prstGeom>
            <a:solidFill>
              <a:srgbClr val="A2CDE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459487" y="7053492"/>
              <a:ext cx="894300" cy="981900"/>
            </a:xfrm>
            <a:prstGeom prst="rect">
              <a:avLst/>
            </a:prstGeom>
            <a:solidFill>
              <a:srgbClr val="CFE6F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10459488" y="7053492"/>
              <a:ext cx="894300" cy="788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>
              <a:buNone/>
              <a:defRPr sz="1300">
                <a:solidFill>
                  <a:schemeClr val="lt1"/>
                </a:solidFill>
              </a:defRPr>
            </a:lvl1pPr>
            <a:lvl2pPr lvl="1">
              <a:buNone/>
              <a:defRPr sz="1300">
                <a:solidFill>
                  <a:schemeClr val="lt1"/>
                </a:solidFill>
              </a:defRPr>
            </a:lvl2pPr>
            <a:lvl3pPr lvl="2">
              <a:buNone/>
              <a:defRPr sz="1300">
                <a:solidFill>
                  <a:schemeClr val="lt1"/>
                </a:solidFill>
              </a:defRPr>
            </a:lvl3pPr>
            <a:lvl4pPr lvl="3">
              <a:buNone/>
              <a:defRPr sz="1300">
                <a:solidFill>
                  <a:schemeClr val="lt1"/>
                </a:solidFill>
              </a:defRPr>
            </a:lvl4pPr>
            <a:lvl5pPr lvl="4">
              <a:buNone/>
              <a:defRPr sz="1300">
                <a:solidFill>
                  <a:schemeClr val="lt1"/>
                </a:solidFill>
              </a:defRPr>
            </a:lvl5pPr>
            <a:lvl6pPr lvl="5">
              <a:buNone/>
              <a:defRPr sz="1300">
                <a:solidFill>
                  <a:schemeClr val="lt1"/>
                </a:solidFill>
              </a:defRPr>
            </a:lvl6pPr>
            <a:lvl7pPr lvl="6">
              <a:buNone/>
              <a:defRPr sz="1300">
                <a:solidFill>
                  <a:schemeClr val="lt1"/>
                </a:solidFill>
              </a:defRPr>
            </a:lvl7pPr>
            <a:lvl8pPr lvl="7">
              <a:buNone/>
              <a:defRPr sz="1300">
                <a:solidFill>
                  <a:schemeClr val="lt1"/>
                </a:solidFill>
              </a:defRPr>
            </a:lvl8pPr>
            <a:lvl9pPr lvl="8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>
              <a:buNone/>
              <a:defRPr sz="1300">
                <a:solidFill>
                  <a:schemeClr val="lt1"/>
                </a:solidFill>
              </a:defRPr>
            </a:lvl1pPr>
            <a:lvl2pPr lvl="1">
              <a:buNone/>
              <a:defRPr sz="1300">
                <a:solidFill>
                  <a:schemeClr val="lt1"/>
                </a:solidFill>
              </a:defRPr>
            </a:lvl2pPr>
            <a:lvl3pPr lvl="2">
              <a:buNone/>
              <a:defRPr sz="1300">
                <a:solidFill>
                  <a:schemeClr val="lt1"/>
                </a:solidFill>
              </a:defRPr>
            </a:lvl3pPr>
            <a:lvl4pPr lvl="3">
              <a:buNone/>
              <a:defRPr sz="1300">
                <a:solidFill>
                  <a:schemeClr val="lt1"/>
                </a:solidFill>
              </a:defRPr>
            </a:lvl4pPr>
            <a:lvl5pPr lvl="4">
              <a:buNone/>
              <a:defRPr sz="1300">
                <a:solidFill>
                  <a:schemeClr val="lt1"/>
                </a:solidFill>
              </a:defRPr>
            </a:lvl5pPr>
            <a:lvl6pPr lvl="5">
              <a:buNone/>
              <a:defRPr sz="1300">
                <a:solidFill>
                  <a:schemeClr val="lt1"/>
                </a:solidFill>
              </a:defRPr>
            </a:lvl6pPr>
            <a:lvl7pPr lvl="6">
              <a:buNone/>
              <a:defRPr sz="1300">
                <a:solidFill>
                  <a:schemeClr val="lt1"/>
                </a:solidFill>
              </a:defRPr>
            </a:lvl7pPr>
            <a:lvl8pPr lvl="7">
              <a:buNone/>
              <a:defRPr sz="1300">
                <a:solidFill>
                  <a:schemeClr val="lt1"/>
                </a:solidFill>
              </a:defRPr>
            </a:lvl8pPr>
            <a:lvl9pPr lvl="8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 type="title">
  <p:cSld name="TITLE"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44" name="Google Shape;144;p10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10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6" name="Google Shape;1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www.presentationgo.com/" TargetMode="Externa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43748"/>
            </a:gs>
            <a:gs pos="100000">
              <a:srgbClr val="124163"/>
            </a:gs>
          </a:gsLst>
          <a:lin ang="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-9526" y="5255420"/>
            <a:ext cx="12459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419" sz="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© </a:t>
            </a:r>
            <a:r>
              <a:rPr b="0" i="0" lang="es-419" sz="8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1"/>
              </a:rPr>
              <a:t>presentationgo.com</a:t>
            </a:r>
            <a:endParaRPr sz="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1"/>
          <p:cNvGrpSpPr/>
          <p:nvPr/>
        </p:nvGrpSpPr>
        <p:grpSpPr>
          <a:xfrm>
            <a:off x="-1241181" y="-12490"/>
            <a:ext cx="1176955" cy="589892"/>
            <a:chOff x="-2096383" y="21447"/>
            <a:chExt cx="1569273" cy="786523"/>
          </a:xfrm>
        </p:grpSpPr>
        <p:sp>
          <p:nvSpPr>
            <p:cNvPr id="13" name="Google Shape;13;p1"/>
            <p:cNvSpPr txBox="1"/>
            <p:nvPr/>
          </p:nvSpPr>
          <p:spPr>
            <a:xfrm>
              <a:off x="-2096383" y="21447"/>
              <a:ext cx="3657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By:</a:t>
              </a:r>
              <a:endParaRPr sz="1100"/>
            </a:p>
          </p:txBody>
        </p:sp>
        <p:sp>
          <p:nvSpPr>
            <p:cNvPr id="14" name="Google Shape;14;p1"/>
            <p:cNvSpPr txBox="1"/>
            <p:nvPr/>
          </p:nvSpPr>
          <p:spPr>
            <a:xfrm>
              <a:off x="-1002010" y="387370"/>
              <a:ext cx="4749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.com</a:t>
              </a:r>
              <a:endParaRPr sz="1100"/>
            </a:p>
          </p:txBody>
        </p:sp>
        <p:pic>
          <p:nvPicPr>
            <p:cNvPr id="15" name="Google Shape;15;p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jp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1.jp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27.png"/><Relationship Id="rId13" Type="http://schemas.openxmlformats.org/officeDocument/2006/relationships/image" Target="../media/image6.png"/><Relationship Id="rId1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9.png"/><Relationship Id="rId5" Type="http://schemas.openxmlformats.org/officeDocument/2006/relationships/image" Target="../media/image4.png"/><Relationship Id="rId6" Type="http://schemas.openxmlformats.org/officeDocument/2006/relationships/image" Target="../media/image14.png"/><Relationship Id="rId7" Type="http://schemas.openxmlformats.org/officeDocument/2006/relationships/image" Target="../media/image13.png"/><Relationship Id="rId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ctrTitle"/>
          </p:nvPr>
        </p:nvSpPr>
        <p:spPr>
          <a:xfrm>
            <a:off x="258600" y="3169750"/>
            <a:ext cx="4502700" cy="643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400">
                <a:latin typeface="Arvo"/>
                <a:ea typeface="Arvo"/>
                <a:cs typeface="Arvo"/>
                <a:sym typeface="Arvo"/>
              </a:rPr>
              <a:t>Proyecto</a:t>
            </a:r>
            <a:r>
              <a:rPr lang="es-419" sz="3400">
                <a:latin typeface="Arvo"/>
                <a:ea typeface="Arvo"/>
                <a:cs typeface="Arvo"/>
                <a:sym typeface="Arvo"/>
              </a:rPr>
              <a:t> Capstone: </a:t>
            </a:r>
            <a:endParaRPr sz="34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59" name="Google Shape;159;p12"/>
          <p:cNvSpPr txBox="1"/>
          <p:nvPr>
            <p:ph idx="1" type="subTitle"/>
          </p:nvPr>
        </p:nvSpPr>
        <p:spPr>
          <a:xfrm>
            <a:off x="6518850" y="932050"/>
            <a:ext cx="2425200" cy="123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s-419" sz="112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Jordan Urzua </a:t>
            </a:r>
            <a:endParaRPr sz="112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r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SzPts val="770"/>
              <a:buNone/>
            </a:pPr>
            <a:r>
              <a:rPr lang="es-419" sz="112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        Vicente Rivas</a:t>
            </a:r>
            <a:endParaRPr sz="112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r">
              <a:lnSpc>
                <a:spcPct val="80000"/>
              </a:lnSpc>
              <a:spcBef>
                <a:spcPts val="900"/>
              </a:spcBef>
              <a:spcAft>
                <a:spcPts val="0"/>
              </a:spcAft>
              <a:buSzPts val="770"/>
              <a:buNone/>
            </a:pPr>
            <a:r>
              <a:rPr lang="es-419" sz="112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	José Pablo  Casas</a:t>
            </a:r>
            <a:endParaRPr sz="112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r">
              <a:lnSpc>
                <a:spcPct val="80000"/>
              </a:lnSpc>
              <a:spcBef>
                <a:spcPts val="900"/>
              </a:spcBef>
              <a:spcAft>
                <a:spcPts val="900"/>
              </a:spcAft>
              <a:buSzPts val="770"/>
              <a:buNone/>
            </a:pPr>
            <a:r>
              <a:rPr lang="es-419" sz="112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Claudio Valdivia</a:t>
            </a:r>
            <a:endParaRPr sz="112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160" name="Google Shape;16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3050" y="3958000"/>
            <a:ext cx="2134700" cy="84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descr="http://www.duoc.cl/normasgraficas/normasgraficas/marca-duoc/6logo-fondo-transparente/fondo-transparente.png" id="162" name="Google Shape;16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75" y="39600"/>
            <a:ext cx="1375925" cy="29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283" name="Google Shape;2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1"/>
          <p:cNvSpPr/>
          <p:nvPr/>
        </p:nvSpPr>
        <p:spPr>
          <a:xfrm>
            <a:off x="1701725" y="199797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Estado de Progreso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85" name="Google Shape;285;p21"/>
          <p:cNvSpPr/>
          <p:nvPr/>
        </p:nvSpPr>
        <p:spPr>
          <a:xfrm>
            <a:off x="1701725" y="157212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Actualizar Software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86" name="Google Shape;286;p21"/>
          <p:cNvSpPr/>
          <p:nvPr/>
        </p:nvSpPr>
        <p:spPr>
          <a:xfrm>
            <a:off x="1701725" y="11481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Configurar Parámetros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87" name="Google Shape;287;p21"/>
          <p:cNvSpPr/>
          <p:nvPr/>
        </p:nvSpPr>
        <p:spPr>
          <a:xfrm>
            <a:off x="1701725" y="7237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Interfaz Engagement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88" name="Google Shape;288;p21"/>
          <p:cNvSpPr txBox="1"/>
          <p:nvPr>
            <p:ph idx="4294967295" type="title"/>
          </p:nvPr>
        </p:nvSpPr>
        <p:spPr>
          <a:xfrm>
            <a:off x="5673450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Sprint 2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89" name="Google Shape;289;p21"/>
          <p:cNvSpPr txBox="1"/>
          <p:nvPr/>
        </p:nvSpPr>
        <p:spPr>
          <a:xfrm>
            <a:off x="5756200" y="1270625"/>
            <a:ext cx="2800500" cy="3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Implementar configuraciones de parámetros y actualizaciones.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6364963" y="442325"/>
            <a:ext cx="237600" cy="2529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296" name="Google Shape;2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2"/>
          <p:cNvSpPr/>
          <p:nvPr/>
        </p:nvSpPr>
        <p:spPr>
          <a:xfrm>
            <a:off x="1701725" y="28477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Privacidad Protegida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98" name="Google Shape;298;p22"/>
          <p:cNvSpPr/>
          <p:nvPr/>
        </p:nvSpPr>
        <p:spPr>
          <a:xfrm>
            <a:off x="1701725" y="24204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Recibir Alertas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99" name="Google Shape;299;p22"/>
          <p:cNvSpPr/>
          <p:nvPr/>
        </p:nvSpPr>
        <p:spPr>
          <a:xfrm>
            <a:off x="1701725" y="199797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Estado de Progreso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0" name="Google Shape;300;p22"/>
          <p:cNvSpPr/>
          <p:nvPr/>
        </p:nvSpPr>
        <p:spPr>
          <a:xfrm>
            <a:off x="1701725" y="157212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Actualizar Software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1" name="Google Shape;301;p22"/>
          <p:cNvSpPr/>
          <p:nvPr/>
        </p:nvSpPr>
        <p:spPr>
          <a:xfrm>
            <a:off x="1701725" y="11481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Configurar Parámetros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2" name="Google Shape;302;p22"/>
          <p:cNvSpPr/>
          <p:nvPr/>
        </p:nvSpPr>
        <p:spPr>
          <a:xfrm>
            <a:off x="1701725" y="7237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Interfaz Engagement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3" name="Google Shape;303;p22"/>
          <p:cNvSpPr txBox="1"/>
          <p:nvPr>
            <p:ph idx="4294967295" type="title"/>
          </p:nvPr>
        </p:nvSpPr>
        <p:spPr>
          <a:xfrm>
            <a:off x="5673450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Sprint 3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4" name="Google Shape;304;p22"/>
          <p:cNvSpPr txBox="1"/>
          <p:nvPr/>
        </p:nvSpPr>
        <p:spPr>
          <a:xfrm>
            <a:off x="5756200" y="1270625"/>
            <a:ext cx="2800500" cy="3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Crear alertas de engagement 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Garantizar la privacidad.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5" name="Google Shape;305;p22"/>
          <p:cNvSpPr/>
          <p:nvPr/>
        </p:nvSpPr>
        <p:spPr>
          <a:xfrm>
            <a:off x="6364963" y="442325"/>
            <a:ext cx="237600" cy="252900"/>
          </a:xfrm>
          <a:prstGeom prst="ellipse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311" name="Google Shape;3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3"/>
          <p:cNvSpPr/>
          <p:nvPr/>
        </p:nvSpPr>
        <p:spPr>
          <a:xfrm>
            <a:off x="1701725" y="3697575"/>
            <a:ext cx="2552575" cy="628550"/>
          </a:xfrm>
          <a:prstGeom prst="flowChartMagneticDisk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Modo de Simulación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1701725" y="3268825"/>
            <a:ext cx="2552575" cy="628550"/>
          </a:xfrm>
          <a:prstGeom prst="flowChartMagneticDisk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Reportes Automáticos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4" name="Google Shape;314;p23"/>
          <p:cNvSpPr/>
          <p:nvPr/>
        </p:nvSpPr>
        <p:spPr>
          <a:xfrm>
            <a:off x="1701725" y="28477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Privacidad Protegida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5" name="Google Shape;315;p23"/>
          <p:cNvSpPr/>
          <p:nvPr/>
        </p:nvSpPr>
        <p:spPr>
          <a:xfrm>
            <a:off x="1701725" y="24204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Recibir Alertas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6" name="Google Shape;316;p23"/>
          <p:cNvSpPr/>
          <p:nvPr/>
        </p:nvSpPr>
        <p:spPr>
          <a:xfrm>
            <a:off x="1701725" y="199797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Estado de Progreso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7" name="Google Shape;317;p23"/>
          <p:cNvSpPr/>
          <p:nvPr/>
        </p:nvSpPr>
        <p:spPr>
          <a:xfrm>
            <a:off x="1701725" y="157212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Actualizar Software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8" name="Google Shape;318;p23"/>
          <p:cNvSpPr/>
          <p:nvPr/>
        </p:nvSpPr>
        <p:spPr>
          <a:xfrm>
            <a:off x="1701725" y="11481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Configurar Parámetros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19" name="Google Shape;319;p23"/>
          <p:cNvSpPr/>
          <p:nvPr/>
        </p:nvSpPr>
        <p:spPr>
          <a:xfrm>
            <a:off x="1701725" y="7237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Interfaz Engagement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20" name="Google Shape;320;p23"/>
          <p:cNvSpPr txBox="1"/>
          <p:nvPr>
            <p:ph idx="4294967295" type="title"/>
          </p:nvPr>
        </p:nvSpPr>
        <p:spPr>
          <a:xfrm>
            <a:off x="5673450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Sprint 4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21" name="Google Shape;321;p23"/>
          <p:cNvSpPr txBox="1"/>
          <p:nvPr/>
        </p:nvSpPr>
        <p:spPr>
          <a:xfrm>
            <a:off x="5756200" y="1270625"/>
            <a:ext cx="2800500" cy="3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Desarrollar reportes automáticos y visualizar métricas.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Implementar Modo de </a:t>
            </a: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Simulación</a:t>
            </a: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22" name="Google Shape;322;p23"/>
          <p:cNvSpPr/>
          <p:nvPr/>
        </p:nvSpPr>
        <p:spPr>
          <a:xfrm>
            <a:off x="6364963" y="442325"/>
            <a:ext cx="237600" cy="2529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28" name="Google Shape;328;p24"/>
          <p:cNvSpPr txBox="1"/>
          <p:nvPr>
            <p:ph idx="4294967295" type="title"/>
          </p:nvPr>
        </p:nvSpPr>
        <p:spPr>
          <a:xfrm>
            <a:off x="5673450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Product Backlog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29" name="Google Shape;3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4"/>
          <p:cNvSpPr/>
          <p:nvPr/>
        </p:nvSpPr>
        <p:spPr>
          <a:xfrm>
            <a:off x="1701725" y="3697575"/>
            <a:ext cx="2552575" cy="628550"/>
          </a:xfrm>
          <a:prstGeom prst="flowChartMagneticDisk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Modo de Simulación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1" name="Google Shape;331;p24"/>
          <p:cNvSpPr/>
          <p:nvPr/>
        </p:nvSpPr>
        <p:spPr>
          <a:xfrm>
            <a:off x="1701725" y="3268825"/>
            <a:ext cx="2552575" cy="628550"/>
          </a:xfrm>
          <a:prstGeom prst="flowChartMagneticDisk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Reportes Automáticos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2" name="Google Shape;332;p24"/>
          <p:cNvSpPr/>
          <p:nvPr/>
        </p:nvSpPr>
        <p:spPr>
          <a:xfrm>
            <a:off x="1701725" y="28477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Privacidad Protegida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3" name="Google Shape;333;p24"/>
          <p:cNvSpPr/>
          <p:nvPr/>
        </p:nvSpPr>
        <p:spPr>
          <a:xfrm>
            <a:off x="1701725" y="2420475"/>
            <a:ext cx="2552575" cy="628550"/>
          </a:xfrm>
          <a:prstGeom prst="flowChartMagneticDisk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Recibir Alertas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4" name="Google Shape;334;p24"/>
          <p:cNvSpPr/>
          <p:nvPr/>
        </p:nvSpPr>
        <p:spPr>
          <a:xfrm>
            <a:off x="1701725" y="199797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Estado de Progreso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5" name="Google Shape;335;p24"/>
          <p:cNvSpPr/>
          <p:nvPr/>
        </p:nvSpPr>
        <p:spPr>
          <a:xfrm>
            <a:off x="1701725" y="1572125"/>
            <a:ext cx="2552575" cy="628550"/>
          </a:xfrm>
          <a:prstGeom prst="flowChartMagneticDisk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Actualizar Software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1701725" y="11481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Configurar Parámetros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7" name="Google Shape;337;p24"/>
          <p:cNvSpPr/>
          <p:nvPr/>
        </p:nvSpPr>
        <p:spPr>
          <a:xfrm>
            <a:off x="1701725" y="7237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Interfaz Engagement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8" name="Google Shape;338;p24"/>
          <p:cNvSpPr/>
          <p:nvPr/>
        </p:nvSpPr>
        <p:spPr>
          <a:xfrm>
            <a:off x="6523238" y="1270075"/>
            <a:ext cx="237600" cy="2529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4"/>
          <p:cNvSpPr txBox="1"/>
          <p:nvPr/>
        </p:nvSpPr>
        <p:spPr>
          <a:xfrm>
            <a:off x="6799163" y="1238725"/>
            <a:ext cx="1326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Sprint 1</a:t>
            </a:r>
            <a:endParaRPr sz="10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40" name="Google Shape;340;p24"/>
          <p:cNvSpPr/>
          <p:nvPr/>
        </p:nvSpPr>
        <p:spPr>
          <a:xfrm>
            <a:off x="6523238" y="1690775"/>
            <a:ext cx="237600" cy="252900"/>
          </a:xfrm>
          <a:prstGeom prst="ellipse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6799163" y="1659425"/>
            <a:ext cx="1326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Sprint 2</a:t>
            </a:r>
            <a:endParaRPr sz="10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42" name="Google Shape;342;p24"/>
          <p:cNvSpPr/>
          <p:nvPr/>
        </p:nvSpPr>
        <p:spPr>
          <a:xfrm>
            <a:off x="6523238" y="2111475"/>
            <a:ext cx="237600" cy="252900"/>
          </a:xfrm>
          <a:prstGeom prst="ellipse">
            <a:avLst/>
          </a:prstGeom>
          <a:gradFill>
            <a:gsLst>
              <a:gs pos="0">
                <a:srgbClr val="DBD4EB"/>
              </a:gs>
              <a:gs pos="100000">
                <a:srgbClr val="9080BB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4"/>
          <p:cNvSpPr txBox="1"/>
          <p:nvPr/>
        </p:nvSpPr>
        <p:spPr>
          <a:xfrm>
            <a:off x="6799163" y="2080125"/>
            <a:ext cx="1326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Sprint 3</a:t>
            </a:r>
            <a:endParaRPr sz="10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44" name="Google Shape;344;p24"/>
          <p:cNvSpPr/>
          <p:nvPr/>
        </p:nvSpPr>
        <p:spPr>
          <a:xfrm>
            <a:off x="6523238" y="2563525"/>
            <a:ext cx="237600" cy="252900"/>
          </a:xfrm>
          <a:prstGeom prst="ellipse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4"/>
          <p:cNvSpPr txBox="1"/>
          <p:nvPr/>
        </p:nvSpPr>
        <p:spPr>
          <a:xfrm>
            <a:off x="6799163" y="2532175"/>
            <a:ext cx="1326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Sprint 4</a:t>
            </a:r>
            <a:endParaRPr sz="10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51" name="Google Shape;351;p25"/>
          <p:cNvSpPr txBox="1"/>
          <p:nvPr>
            <p:ph idx="4294967295" type="title"/>
          </p:nvPr>
        </p:nvSpPr>
        <p:spPr>
          <a:xfrm>
            <a:off x="5723113" y="108775"/>
            <a:ext cx="18219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Carta Gantt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52" name="Google Shape;3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900" y="108775"/>
            <a:ext cx="794200" cy="31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50292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59" name="Google Shape;359;p26"/>
          <p:cNvSpPr txBox="1"/>
          <p:nvPr>
            <p:ph idx="4294967295" type="title"/>
          </p:nvPr>
        </p:nvSpPr>
        <p:spPr>
          <a:xfrm>
            <a:off x="3292050" y="73975"/>
            <a:ext cx="2559900" cy="589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 u="sng">
                <a:latin typeface="Arvo"/>
                <a:ea typeface="Arvo"/>
                <a:cs typeface="Arvo"/>
                <a:sym typeface="Arvo"/>
              </a:rPr>
              <a:t>Conclusiones</a:t>
            </a:r>
            <a:endParaRPr sz="2800" u="sng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360" name="Google Shape;3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071563"/>
            <a:ext cx="5715000" cy="3000375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25000" fadeDir="5400012" kx="0" rotWithShape="0" algn="bl" stA="22000" stPos="0" sy="-100000" ky="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323025" y="252250"/>
            <a:ext cx="3195000" cy="115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latin typeface="Arvo"/>
                <a:ea typeface="Arvo"/>
                <a:cs typeface="Arvo"/>
                <a:sym typeface="Arvo"/>
              </a:rPr>
              <a:t>Contexto y</a:t>
            </a:r>
            <a:r>
              <a:rPr lang="es-419">
                <a:latin typeface="Arvo"/>
                <a:ea typeface="Arvo"/>
                <a:cs typeface="Arvo"/>
                <a:sym typeface="Arvo"/>
              </a:rPr>
              <a:t> </a:t>
            </a:r>
            <a:r>
              <a:rPr lang="es-419" u="sng">
                <a:latin typeface="Arvo"/>
                <a:ea typeface="Arvo"/>
                <a:cs typeface="Arvo"/>
                <a:sym typeface="Arvo"/>
              </a:rPr>
              <a:t>problemática</a:t>
            </a:r>
            <a:endParaRPr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68" name="Google Shape;168;p13"/>
          <p:cNvSpPr txBox="1"/>
          <p:nvPr>
            <p:ph idx="1" type="body"/>
          </p:nvPr>
        </p:nvSpPr>
        <p:spPr>
          <a:xfrm>
            <a:off x="4644675" y="252250"/>
            <a:ext cx="4166400" cy="1289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200">
                <a:latin typeface="Arvo"/>
                <a:ea typeface="Arvo"/>
                <a:cs typeface="Arvo"/>
                <a:sym typeface="Arvo"/>
              </a:rPr>
              <a:t>“La educación se enfrenta al desafío de adaptarse a modalidades mixtas de enseñanza presencial y en línea, destacando la necesidad de herramientas que apoyen la interacción y el compromiso activo de los estudiantes, independientemente de su ubicación física.”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69" name="Google Shape;169;p13"/>
          <p:cNvSpPr txBox="1"/>
          <p:nvPr>
            <p:ph idx="1" type="body"/>
          </p:nvPr>
        </p:nvSpPr>
        <p:spPr>
          <a:xfrm>
            <a:off x="4644675" y="3807250"/>
            <a:ext cx="4166400" cy="1289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Arvo"/>
                <a:ea typeface="Arvo"/>
                <a:cs typeface="Arvo"/>
                <a:sym typeface="Arvo"/>
              </a:rPr>
              <a:t>Proyecto de 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carácter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 innovativo que busca asistir a los docentes en su labor de educador de manera 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efectiva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 e integradora. mejorando 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así</a:t>
            </a:r>
            <a:r>
              <a:rPr lang="es-419" sz="1200">
                <a:latin typeface="Arvo"/>
                <a:ea typeface="Arvo"/>
                <a:cs typeface="Arvo"/>
                <a:sym typeface="Arvo"/>
              </a:rPr>
              <a:t> la calidad del modelo educativo entregado a todo estudiante independiente de sus capacidades y fortalezas.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170" name="Google Shape;1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450" y="1622575"/>
            <a:ext cx="3374850" cy="189835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13"/>
          <p:cNvSpPr txBox="1"/>
          <p:nvPr>
            <p:ph type="title"/>
          </p:nvPr>
        </p:nvSpPr>
        <p:spPr>
          <a:xfrm>
            <a:off x="323025" y="1622575"/>
            <a:ext cx="3466200" cy="102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419" sz="1500" u="sng">
                <a:latin typeface="Arvo"/>
                <a:ea typeface="Arvo"/>
                <a:cs typeface="Arvo"/>
                <a:sym typeface="Arvo"/>
              </a:rPr>
              <a:t>Engagement Estudiantil:</a:t>
            </a:r>
            <a:r>
              <a:rPr lang="es-419" sz="1500">
                <a:latin typeface="Arvo"/>
                <a:ea typeface="Arvo"/>
                <a:cs typeface="Arvo"/>
                <a:sym typeface="Arvo"/>
              </a:rPr>
              <a:t> Un Reto para la Enseñanza Efectiva en las aulas modernas.</a:t>
            </a:r>
            <a:endParaRPr sz="15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72" name="Google Shape;17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73" name="Google Shape;17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75" y="1260950"/>
            <a:ext cx="5301750" cy="28477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9" name="Google Shape;179;p14"/>
          <p:cNvSpPr txBox="1"/>
          <p:nvPr>
            <p:ph idx="4294967295" type="title"/>
          </p:nvPr>
        </p:nvSpPr>
        <p:spPr>
          <a:xfrm>
            <a:off x="122325" y="139200"/>
            <a:ext cx="3474600" cy="97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270" u="sng">
                <a:latin typeface="Arvo"/>
                <a:ea typeface="Arvo"/>
                <a:cs typeface="Arvo"/>
                <a:sym typeface="Arvo"/>
              </a:rPr>
              <a:t>Solución: </a:t>
            </a:r>
            <a:r>
              <a:rPr b="1" lang="es-419" sz="2270" u="sng">
                <a:latin typeface="Arvo"/>
                <a:ea typeface="Arvo"/>
                <a:cs typeface="Arvo"/>
                <a:sym typeface="Arvo"/>
              </a:rPr>
              <a:t>EnganchAI</a:t>
            </a:r>
            <a:endParaRPr b="1" sz="227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80" name="Google Shape;180;p14"/>
          <p:cNvSpPr/>
          <p:nvPr/>
        </p:nvSpPr>
        <p:spPr>
          <a:xfrm>
            <a:off x="5993600" y="0"/>
            <a:ext cx="3150300" cy="51435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1300">
                <a:solidFill>
                  <a:schemeClr val="dk1"/>
                </a:solidFill>
              </a:rPr>
              <a:t>‹#›</a:t>
            </a:fld>
            <a:endParaRPr sz="1300">
              <a:solidFill>
                <a:schemeClr val="dk1"/>
              </a:solidFill>
            </a:endParaRPr>
          </a:p>
        </p:txBody>
      </p:sp>
      <p:sp>
        <p:nvSpPr>
          <p:cNvPr id="183" name="Google Shape;183;p14"/>
          <p:cNvSpPr txBox="1"/>
          <p:nvPr/>
        </p:nvSpPr>
        <p:spPr>
          <a:xfrm>
            <a:off x="6468050" y="700150"/>
            <a:ext cx="2201400" cy="3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vo"/>
              <a:buChar char="●"/>
            </a:pPr>
            <a:r>
              <a:rPr lang="es-419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Plataforma que permite medir </a:t>
            </a:r>
            <a:r>
              <a:rPr b="1" lang="es-419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niveles de engagement.</a:t>
            </a:r>
            <a:endParaRPr b="1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vo"/>
              <a:buChar char="●"/>
            </a:pPr>
            <a:r>
              <a:rPr lang="es-419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Asistencia en tiempo real a los docentes.</a:t>
            </a:r>
            <a:endParaRPr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vo"/>
              <a:buChar char="●"/>
            </a:pPr>
            <a:r>
              <a:rPr lang="es-419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Clasifica y visualiza los estados emocionales de los alumnos.</a:t>
            </a:r>
            <a:endParaRPr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 txBox="1"/>
          <p:nvPr>
            <p:ph type="title"/>
          </p:nvPr>
        </p:nvSpPr>
        <p:spPr>
          <a:xfrm>
            <a:off x="5772150" y="2086950"/>
            <a:ext cx="3013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latin typeface="Arvo"/>
                <a:ea typeface="Arvo"/>
                <a:cs typeface="Arvo"/>
                <a:sym typeface="Arvo"/>
              </a:rPr>
              <a:t>Arquitectura</a:t>
            </a:r>
            <a:endParaRPr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89" name="Google Shape;189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90" name="Google Shape;1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99" y="126925"/>
            <a:ext cx="5204706" cy="49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375" y="203050"/>
            <a:ext cx="794200" cy="31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pic>
        <p:nvPicPr>
          <p:cNvPr id="198" name="Google Shape;1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375" y="1443025"/>
            <a:ext cx="4703250" cy="313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6"/>
          <p:cNvSpPr txBox="1"/>
          <p:nvPr>
            <p:ph type="title"/>
          </p:nvPr>
        </p:nvSpPr>
        <p:spPr>
          <a:xfrm>
            <a:off x="3116250" y="126875"/>
            <a:ext cx="2911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accent1"/>
                </a:solidFill>
                <a:latin typeface="Arvo"/>
                <a:ea typeface="Arvo"/>
                <a:cs typeface="Arvo"/>
                <a:sym typeface="Arvo"/>
              </a:rPr>
              <a:t>Metodología</a:t>
            </a:r>
            <a:r>
              <a:rPr lang="es-419" u="sng">
                <a:latin typeface="Arvo"/>
                <a:ea typeface="Arvo"/>
                <a:cs typeface="Arvo"/>
                <a:sym typeface="Arvo"/>
              </a:rPr>
              <a:t> </a:t>
            </a:r>
            <a:endParaRPr u="sng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1300">
                <a:solidFill>
                  <a:schemeClr val="lt1"/>
                </a:solidFill>
              </a:rPr>
              <a:t>‹#›</a:t>
            </a:fld>
            <a:endParaRPr sz="1300">
              <a:solidFill>
                <a:schemeClr val="lt1"/>
              </a:solidFill>
            </a:endParaRPr>
          </a:p>
        </p:txBody>
      </p:sp>
      <p:sp>
        <p:nvSpPr>
          <p:cNvPr id="206" name="Google Shape;206;p17"/>
          <p:cNvSpPr txBox="1"/>
          <p:nvPr>
            <p:ph idx="4294967295" type="title"/>
          </p:nvPr>
        </p:nvSpPr>
        <p:spPr>
          <a:xfrm>
            <a:off x="3885000" y="81675"/>
            <a:ext cx="1374000" cy="589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 u="sng">
                <a:latin typeface="Arvo"/>
                <a:ea typeface="Arvo"/>
                <a:cs typeface="Arvo"/>
                <a:sym typeface="Arvo"/>
              </a:rPr>
              <a:t>Equipo</a:t>
            </a:r>
            <a:endParaRPr sz="2800" u="sng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07" name="Google Shape;2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24625" y="423077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7"/>
          <p:cNvSpPr/>
          <p:nvPr/>
        </p:nvSpPr>
        <p:spPr>
          <a:xfrm>
            <a:off x="3831600" y="1876500"/>
            <a:ext cx="1480800" cy="139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7"/>
          <p:cNvSpPr/>
          <p:nvPr/>
        </p:nvSpPr>
        <p:spPr>
          <a:xfrm>
            <a:off x="7075975" y="986050"/>
            <a:ext cx="1480800" cy="139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7"/>
          <p:cNvSpPr/>
          <p:nvPr/>
        </p:nvSpPr>
        <p:spPr>
          <a:xfrm>
            <a:off x="404950" y="3082375"/>
            <a:ext cx="1480800" cy="139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7"/>
          <p:cNvSpPr txBox="1"/>
          <p:nvPr>
            <p:ph idx="4294967295" type="title"/>
          </p:nvPr>
        </p:nvSpPr>
        <p:spPr>
          <a:xfrm>
            <a:off x="1885750" y="986050"/>
            <a:ext cx="1531800" cy="1390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 u="sng">
                <a:latin typeface="Arvo"/>
                <a:ea typeface="Arvo"/>
                <a:cs typeface="Arvo"/>
                <a:sym typeface="Arvo"/>
              </a:rPr>
              <a:t>José Pablo Casas</a:t>
            </a:r>
            <a:endParaRPr b="1" sz="1000" u="sng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000">
                <a:latin typeface="Arvo"/>
                <a:ea typeface="Arvo"/>
                <a:cs typeface="Arvo"/>
                <a:sym typeface="Arvo"/>
              </a:rPr>
              <a:t>Especialista en Machine Learning &amp; Development Team (ML &amp; DT)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12" name="Google Shape;212;p17"/>
          <p:cNvSpPr txBox="1"/>
          <p:nvPr>
            <p:ph idx="4294967295" type="title"/>
          </p:nvPr>
        </p:nvSpPr>
        <p:spPr>
          <a:xfrm>
            <a:off x="1885750" y="3082375"/>
            <a:ext cx="1531800" cy="1390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 u="sng">
                <a:latin typeface="Arvo"/>
                <a:ea typeface="Arvo"/>
                <a:cs typeface="Arvo"/>
                <a:sym typeface="Arvo"/>
              </a:rPr>
              <a:t>Vicente Rivas</a:t>
            </a:r>
            <a:endParaRPr b="1" sz="1000" u="sng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000">
                <a:latin typeface="Arvo"/>
                <a:ea typeface="Arvo"/>
                <a:cs typeface="Arvo"/>
                <a:sym typeface="Arvo"/>
              </a:rPr>
              <a:t>Desarrollador Frontend &amp; Development Team (FE &amp; DT)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13" name="Google Shape;213;p17"/>
          <p:cNvSpPr txBox="1"/>
          <p:nvPr>
            <p:ph idx="4294967295" type="title"/>
          </p:nvPr>
        </p:nvSpPr>
        <p:spPr>
          <a:xfrm>
            <a:off x="3831600" y="3324475"/>
            <a:ext cx="1480800" cy="906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 u="sng">
                <a:latin typeface="Arvo"/>
                <a:ea typeface="Arvo"/>
                <a:cs typeface="Arvo"/>
                <a:sym typeface="Arvo"/>
              </a:rPr>
              <a:t>Mauricio Figueroa</a:t>
            </a:r>
            <a:endParaRPr b="1" sz="1000" u="sng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ctr">
              <a:lnSpc>
                <a:spcPct val="107916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000">
                <a:latin typeface="Arvo"/>
                <a:ea typeface="Arvo"/>
                <a:cs typeface="Arvo"/>
                <a:sym typeface="Arvo"/>
              </a:rPr>
              <a:t>Product Owner &amp; Development Team (PO &amp; DT)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14" name="Google Shape;214;p17"/>
          <p:cNvSpPr txBox="1"/>
          <p:nvPr>
            <p:ph idx="4294967295" type="title"/>
          </p:nvPr>
        </p:nvSpPr>
        <p:spPr>
          <a:xfrm>
            <a:off x="5544175" y="852350"/>
            <a:ext cx="1531800" cy="1524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 u="sng">
                <a:latin typeface="Arvo"/>
                <a:ea typeface="Arvo"/>
                <a:cs typeface="Arvo"/>
                <a:sym typeface="Arvo"/>
              </a:rPr>
              <a:t>Claudio Valdivia</a:t>
            </a:r>
            <a:endParaRPr b="1" sz="1000" u="sng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r">
              <a:lnSpc>
                <a:spcPct val="107916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000">
                <a:latin typeface="Arvo"/>
                <a:ea typeface="Arvo"/>
                <a:cs typeface="Arvo"/>
                <a:sym typeface="Arvo"/>
              </a:rPr>
              <a:t>Scrum Master &amp; Development Team (SM &amp; DT)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15" name="Google Shape;215;p17"/>
          <p:cNvSpPr txBox="1"/>
          <p:nvPr>
            <p:ph idx="4294967295" type="title"/>
          </p:nvPr>
        </p:nvSpPr>
        <p:spPr>
          <a:xfrm>
            <a:off x="5544175" y="3082375"/>
            <a:ext cx="1531800" cy="1390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 u="sng">
                <a:latin typeface="Arvo"/>
                <a:ea typeface="Arvo"/>
                <a:cs typeface="Arvo"/>
                <a:sym typeface="Arvo"/>
              </a:rPr>
              <a:t>Jordan Urzua</a:t>
            </a:r>
            <a:endParaRPr b="1" sz="1000" u="sng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r">
              <a:lnSpc>
                <a:spcPct val="107916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000">
                <a:latin typeface="Arvo"/>
                <a:ea typeface="Arvo"/>
                <a:cs typeface="Arvo"/>
                <a:sym typeface="Arvo"/>
              </a:rPr>
              <a:t>Desarrollador Backend</a:t>
            </a:r>
            <a:r>
              <a:rPr lang="es-419" sz="1000">
                <a:latin typeface="Arvo"/>
                <a:ea typeface="Arvo"/>
                <a:cs typeface="Arvo"/>
                <a:sym typeface="Arvo"/>
              </a:rPr>
              <a:t> &amp; Development Team (BE &amp; DT)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16" name="Google Shape;2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950" y="986062"/>
            <a:ext cx="1480800" cy="148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7"/>
          <p:cNvPicPr preferRelativeResize="0"/>
          <p:nvPr/>
        </p:nvPicPr>
        <p:blipFill rotWithShape="1">
          <a:blip r:embed="rId5">
            <a:alphaModFix/>
          </a:blip>
          <a:srcRect b="9221" l="0" r="0" t="10592"/>
          <a:stretch/>
        </p:blipFill>
        <p:spPr>
          <a:xfrm>
            <a:off x="7075975" y="3094088"/>
            <a:ext cx="1480800" cy="136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1600" y="1884750"/>
            <a:ext cx="1480800" cy="13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4950" y="3037225"/>
            <a:ext cx="1480800" cy="14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50475" y="940900"/>
            <a:ext cx="1531800" cy="14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26" name="Google Shape;226;p18"/>
          <p:cNvSpPr txBox="1"/>
          <p:nvPr>
            <p:ph type="title"/>
          </p:nvPr>
        </p:nvSpPr>
        <p:spPr>
          <a:xfrm>
            <a:off x="289100" y="500925"/>
            <a:ext cx="2041800" cy="95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 u="sng">
                <a:latin typeface="Arvo"/>
                <a:ea typeface="Arvo"/>
                <a:cs typeface="Arvo"/>
                <a:sym typeface="Arvo"/>
              </a:rPr>
              <a:t>Evidencias</a:t>
            </a:r>
            <a:endParaRPr sz="280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27" name="Google Shape;227;p18"/>
          <p:cNvSpPr/>
          <p:nvPr/>
        </p:nvSpPr>
        <p:spPr>
          <a:xfrm>
            <a:off x="4467500" y="446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Product Backlog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28" name="Google Shape;228;p18"/>
          <p:cNvSpPr/>
          <p:nvPr/>
        </p:nvSpPr>
        <p:spPr>
          <a:xfrm>
            <a:off x="4467500" y="1373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Sprint</a:t>
            </a:r>
            <a:r>
              <a:rPr b="1" lang="es-419" sz="1100">
                <a:latin typeface="Arvo"/>
                <a:ea typeface="Arvo"/>
                <a:cs typeface="Arvo"/>
                <a:sym typeface="Arvo"/>
              </a:rPr>
              <a:t> Backlog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4467500" y="2300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Kanban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30" name="Google Shape;230;p18"/>
          <p:cNvSpPr/>
          <p:nvPr/>
        </p:nvSpPr>
        <p:spPr>
          <a:xfrm>
            <a:off x="4467500" y="3227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Daily Meetings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31" name="Google Shape;2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20950"/>
            <a:ext cx="3936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47950"/>
            <a:ext cx="3936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374950"/>
            <a:ext cx="3936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3301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8"/>
          <p:cNvSpPr/>
          <p:nvPr/>
        </p:nvSpPr>
        <p:spPr>
          <a:xfrm>
            <a:off x="4467500" y="4154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Burndown Chart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4228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8"/>
          <p:cNvSpPr/>
          <p:nvPr/>
        </p:nvSpPr>
        <p:spPr>
          <a:xfrm>
            <a:off x="6948625" y="446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Impediment Log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38" name="Google Shape;23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72950" y="520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8"/>
          <p:cNvSpPr/>
          <p:nvPr/>
        </p:nvSpPr>
        <p:spPr>
          <a:xfrm>
            <a:off x="6948625" y="1373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Incremento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40" name="Google Shape;24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72950" y="1447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8"/>
          <p:cNvSpPr/>
          <p:nvPr/>
        </p:nvSpPr>
        <p:spPr>
          <a:xfrm>
            <a:off x="6948625" y="2300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100">
                <a:latin typeface="Arvo"/>
                <a:ea typeface="Arvo"/>
                <a:cs typeface="Arvo"/>
                <a:sym typeface="Arvo"/>
              </a:rPr>
              <a:t>Sprint Review</a:t>
            </a:r>
            <a:endParaRPr b="1" sz="11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42" name="Google Shape;242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72951" y="2374949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8"/>
          <p:cNvSpPr/>
          <p:nvPr/>
        </p:nvSpPr>
        <p:spPr>
          <a:xfrm>
            <a:off x="6948625" y="3227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000">
                <a:latin typeface="Arvo"/>
                <a:ea typeface="Arvo"/>
                <a:cs typeface="Arvo"/>
                <a:sym typeface="Arvo"/>
              </a:rPr>
              <a:t>Acta </a:t>
            </a:r>
            <a:r>
              <a:rPr b="1" lang="es-419" sz="1000">
                <a:latin typeface="Arvo"/>
                <a:ea typeface="Arvo"/>
                <a:cs typeface="Arvo"/>
                <a:sym typeface="Arvo"/>
              </a:rPr>
              <a:t>Sprint Review</a:t>
            </a:r>
            <a:endParaRPr b="1" sz="10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44" name="Google Shape;244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72950" y="3301950"/>
            <a:ext cx="393600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8"/>
          <p:cNvSpPr/>
          <p:nvPr/>
        </p:nvSpPr>
        <p:spPr>
          <a:xfrm>
            <a:off x="6948625" y="4154400"/>
            <a:ext cx="1967100" cy="542700"/>
          </a:xfrm>
          <a:prstGeom prst="round1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900">
                <a:latin typeface="Arvo"/>
                <a:ea typeface="Arvo"/>
                <a:cs typeface="Arvo"/>
                <a:sym typeface="Arvo"/>
              </a:rPr>
              <a:t>Sprint Retrospective</a:t>
            </a:r>
            <a:endParaRPr b="1" sz="900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46" name="Google Shape;246;p1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72950" y="4228950"/>
            <a:ext cx="3936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"/>
          <p:cNvSpPr txBox="1"/>
          <p:nvPr>
            <p:ph idx="4294967295" type="title"/>
          </p:nvPr>
        </p:nvSpPr>
        <p:spPr>
          <a:xfrm>
            <a:off x="215675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Historias de Usuario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3" name="Google Shape;25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1300">
                <a:solidFill>
                  <a:schemeClr val="lt1"/>
                </a:solidFill>
              </a:rPr>
              <a:t>‹#›</a:t>
            </a:fld>
            <a:endParaRPr sz="1300">
              <a:solidFill>
                <a:schemeClr val="lt1"/>
              </a:solidFill>
            </a:endParaRPr>
          </a:p>
        </p:txBody>
      </p:sp>
      <p:sp>
        <p:nvSpPr>
          <p:cNvPr id="254" name="Google Shape;254;p19"/>
          <p:cNvSpPr/>
          <p:nvPr/>
        </p:nvSpPr>
        <p:spPr>
          <a:xfrm>
            <a:off x="6258163" y="4221025"/>
            <a:ext cx="2263200" cy="698400"/>
          </a:xfrm>
          <a:prstGeom prst="wave">
            <a:avLst>
              <a:gd fmla="val 12500" name="adj1"/>
              <a:gd fmla="val 0" name="adj2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Docente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5" name="Google Shape;255;p19"/>
          <p:cNvSpPr/>
          <p:nvPr/>
        </p:nvSpPr>
        <p:spPr>
          <a:xfrm>
            <a:off x="622625" y="4175950"/>
            <a:ext cx="2263200" cy="698400"/>
          </a:xfrm>
          <a:prstGeom prst="wave">
            <a:avLst>
              <a:gd fmla="val 12500" name="adj1"/>
              <a:gd fmla="val 0" name="adj2"/>
            </a:avLst>
          </a:prstGeom>
          <a:gradFill>
            <a:gsLst>
              <a:gs pos="0">
                <a:srgbClr val="88CBD2"/>
              </a:gs>
              <a:gs pos="100000">
                <a:srgbClr val="428D9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Estudiante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6" name="Google Shape;256;p19"/>
          <p:cNvSpPr/>
          <p:nvPr/>
        </p:nvSpPr>
        <p:spPr>
          <a:xfrm>
            <a:off x="3440400" y="4221025"/>
            <a:ext cx="2263200" cy="698400"/>
          </a:xfrm>
          <a:prstGeom prst="wave">
            <a:avLst>
              <a:gd fmla="val 12500" name="adj1"/>
              <a:gd fmla="val 0" name="adj2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Desarrollador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7" name="Google Shape;257;p19"/>
          <p:cNvSpPr/>
          <p:nvPr/>
        </p:nvSpPr>
        <p:spPr>
          <a:xfrm>
            <a:off x="6258163" y="3102050"/>
            <a:ext cx="2263200" cy="913200"/>
          </a:xfrm>
          <a:prstGeom prst="flowChartAlternate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visualizar el estado de engagement de </a:t>
            </a:r>
            <a:endParaRPr sz="10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 cada estudiante en una interfaz gráfica.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8" name="Google Shape;258;p19"/>
          <p:cNvSpPr/>
          <p:nvPr/>
        </p:nvSpPr>
        <p:spPr>
          <a:xfrm>
            <a:off x="6258163" y="1983075"/>
            <a:ext cx="2263200" cy="913200"/>
          </a:xfrm>
          <a:prstGeom prst="flowChartAlternate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</a:t>
            </a: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métricas</a:t>
            </a: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 o indicadores que me faciliten ver el estado de progreso o avances en el rendimiento de mis alumnos a lo largo del tiempo.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59" name="Google Shape;259;p19"/>
          <p:cNvSpPr/>
          <p:nvPr/>
        </p:nvSpPr>
        <p:spPr>
          <a:xfrm>
            <a:off x="6258163" y="864100"/>
            <a:ext cx="2263200" cy="913200"/>
          </a:xfrm>
          <a:prstGeom prst="flowChartAlternate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visualizar el estado de engagement de </a:t>
            </a:r>
            <a:endParaRPr sz="10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 cada estudiante en una interfaz gráfica.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60" name="Google Shape;260;p19"/>
          <p:cNvSpPr/>
          <p:nvPr/>
        </p:nvSpPr>
        <p:spPr>
          <a:xfrm>
            <a:off x="622625" y="3102050"/>
            <a:ext cx="2263200" cy="913200"/>
          </a:xfrm>
          <a:prstGeom prst="flowChartAlternateProcess">
            <a:avLst/>
          </a:prstGeom>
          <a:gradFill>
            <a:gsLst>
              <a:gs pos="0">
                <a:srgbClr val="88CBD2"/>
              </a:gs>
              <a:gs pos="100000">
                <a:srgbClr val="428D9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que mi privacidad esté protegida mientras se utiliza el software de análisis de imágenes.</a:t>
            </a:r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61" name="Google Shape;261;p19"/>
          <p:cNvSpPr/>
          <p:nvPr/>
        </p:nvSpPr>
        <p:spPr>
          <a:xfrm>
            <a:off x="3440400" y="3147125"/>
            <a:ext cx="2263200" cy="913200"/>
          </a:xfrm>
          <a:prstGeom prst="flowChartAlternateProcess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actualizar el software.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62" name="Google Shape;262;p19"/>
          <p:cNvSpPr/>
          <p:nvPr/>
        </p:nvSpPr>
        <p:spPr>
          <a:xfrm>
            <a:off x="3440400" y="2028150"/>
            <a:ext cx="2263200" cy="913200"/>
          </a:xfrm>
          <a:prstGeom prst="flowChartAlternateProcess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Necesito configurar los parámetros de sensibilidad </a:t>
            </a:r>
            <a:endParaRPr sz="10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y especificidad del análisis de engagement.</a:t>
            </a:r>
            <a:endParaRPr sz="10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63" name="Google Shape;2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50" y="4282625"/>
            <a:ext cx="364925" cy="3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9847" y="4372722"/>
            <a:ext cx="304850" cy="30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5875" y="4342674"/>
            <a:ext cx="364925" cy="3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01700" y="149525"/>
            <a:ext cx="794200" cy="31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72" name="Google Shape;272;p20"/>
          <p:cNvSpPr txBox="1"/>
          <p:nvPr>
            <p:ph idx="4294967295" type="title"/>
          </p:nvPr>
        </p:nvSpPr>
        <p:spPr>
          <a:xfrm>
            <a:off x="5673450" y="149525"/>
            <a:ext cx="3301500" cy="838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2050" u="sng">
                <a:latin typeface="Arvo"/>
                <a:ea typeface="Arvo"/>
                <a:cs typeface="Arvo"/>
                <a:sym typeface="Arvo"/>
              </a:rPr>
              <a:t>Sprint 1</a:t>
            </a:r>
            <a:endParaRPr sz="2050" u="sng"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73" name="Google Shape;2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25" y="4702225"/>
            <a:ext cx="794200" cy="3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0"/>
          <p:cNvSpPr/>
          <p:nvPr/>
        </p:nvSpPr>
        <p:spPr>
          <a:xfrm>
            <a:off x="1701725" y="11481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Configurar </a:t>
            </a:r>
            <a:r>
              <a:rPr lang="es-419">
                <a:latin typeface="Arvo"/>
                <a:ea typeface="Arvo"/>
                <a:cs typeface="Arvo"/>
                <a:sym typeface="Arvo"/>
              </a:rPr>
              <a:t>Parámetros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75" name="Google Shape;275;p20"/>
          <p:cNvSpPr/>
          <p:nvPr/>
        </p:nvSpPr>
        <p:spPr>
          <a:xfrm>
            <a:off x="1701725" y="723775"/>
            <a:ext cx="2552575" cy="628550"/>
          </a:xfrm>
          <a:prstGeom prst="flowChartMagneticDisk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Arvo"/>
                <a:ea typeface="Arvo"/>
                <a:cs typeface="Arvo"/>
                <a:sym typeface="Arvo"/>
              </a:rPr>
              <a:t>Interfaz Engagement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76" name="Google Shape;276;p20"/>
          <p:cNvSpPr txBox="1"/>
          <p:nvPr/>
        </p:nvSpPr>
        <p:spPr>
          <a:xfrm>
            <a:off x="5756200" y="1270625"/>
            <a:ext cx="2800500" cy="3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Desarrollo del Modelo de Reconocimiento (Entrenamiento)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Desarrollo dashboard para visualizar el engagement.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vo"/>
              <a:buChar char="●"/>
            </a:pPr>
            <a:r>
              <a:rPr lang="es-419" sz="13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rPr>
              <a:t>Implementación de cámara física.</a:t>
            </a:r>
            <a:endParaRPr sz="1300">
              <a:solidFill>
                <a:schemeClr val="lt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277" name="Google Shape;277;p20"/>
          <p:cNvSpPr/>
          <p:nvPr/>
        </p:nvSpPr>
        <p:spPr>
          <a:xfrm>
            <a:off x="6364988" y="442325"/>
            <a:ext cx="237600" cy="252900"/>
          </a:xfrm>
          <a:prstGeom prst="ellipse">
            <a:avLst/>
          </a:prstGeom>
          <a:gradFill>
            <a:gsLst>
              <a:gs pos="0">
                <a:srgbClr val="DCECD5"/>
              </a:gs>
              <a:gs pos="100000">
                <a:srgbClr val="92BC81"/>
              </a:gs>
            </a:gsLst>
            <a:lin ang="5400012" scaled="0"/>
          </a:gra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resentationGO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